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282" r:id="rId2"/>
    <p:sldId id="329" r:id="rId3"/>
    <p:sldId id="330" r:id="rId4"/>
    <p:sldId id="331" r:id="rId5"/>
    <p:sldId id="343" r:id="rId6"/>
    <p:sldId id="332" r:id="rId7"/>
    <p:sldId id="333" r:id="rId8"/>
    <p:sldId id="334" r:id="rId9"/>
    <p:sldId id="335" r:id="rId10"/>
    <p:sldId id="340" r:id="rId11"/>
    <p:sldId id="336" r:id="rId12"/>
    <p:sldId id="341" r:id="rId13"/>
    <p:sldId id="337" r:id="rId14"/>
    <p:sldId id="338" r:id="rId15"/>
    <p:sldId id="339" r:id="rId16"/>
    <p:sldId id="344" r:id="rId17"/>
    <p:sldId id="342" r:id="rId18"/>
    <p:sldId id="312" r:id="rId19"/>
  </p:sldIdLst>
  <p:sldSz cx="9144000" cy="73152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30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ena" initials="o" lastIdx="1" clrIdx="0">
    <p:extLst>
      <p:ext uri="{19B8F6BF-5375-455C-9EA6-DF929625EA0E}">
        <p15:presenceInfo xmlns:p15="http://schemas.microsoft.com/office/powerpoint/2012/main" userId="ole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08E29"/>
    <a:srgbClr val="E2E8F2"/>
    <a:srgbClr val="9DB2D3"/>
    <a:srgbClr val="D7DFED"/>
    <a:srgbClr val="FFF0C1"/>
    <a:srgbClr val="FFE48F"/>
    <a:srgbClr val="D5FFE8"/>
    <a:srgbClr val="00602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68" autoAdjust="0"/>
    <p:restoredTop sz="93964" autoAdjust="0"/>
  </p:normalViewPr>
  <p:slideViewPr>
    <p:cSldViewPr snapToGrid="0">
      <p:cViewPr varScale="1">
        <p:scale>
          <a:sx n="103" d="100"/>
          <a:sy n="103" d="100"/>
        </p:scale>
        <p:origin x="2172" y="78"/>
      </p:cViewPr>
      <p:guideLst>
        <p:guide orient="horz" pos="2304"/>
        <p:guide pos="2880"/>
      </p:guideLst>
    </p:cSldViewPr>
  </p:slideViewPr>
  <p:notesTextViewPr>
    <p:cViewPr>
      <p:scale>
        <a:sx n="1" d="1"/>
        <a:sy n="1" d="1"/>
      </p:scale>
      <p:origin x="0" y="0"/>
    </p:cViewPr>
  </p:notesTextViewPr>
  <p:notesViewPr>
    <p:cSldViewPr snapToGrid="0">
      <p:cViewPr varScale="1">
        <p:scale>
          <a:sx n="53" d="100"/>
          <a:sy n="53" d="100"/>
        </p:scale>
        <p:origin x="28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CTS\Desktop\graph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783314084976334E-2"/>
          <c:y val="9.8774462109433775E-2"/>
          <c:w val="0.89309942245429508"/>
          <c:h val="0.7984396409047595"/>
        </c:manualLayout>
      </c:layout>
      <c:barChart>
        <c:barDir val="col"/>
        <c:grouping val="stacked"/>
        <c:varyColors val="0"/>
        <c:ser>
          <c:idx val="0"/>
          <c:order val="0"/>
          <c:tx>
            <c:strRef>
              <c:f>Sheet1!$B$1</c:f>
              <c:strCache>
                <c:ptCount val="1"/>
                <c:pt idx="0">
                  <c:v>Dëmet</c:v>
                </c:pt>
              </c:strCache>
            </c:strRef>
          </c:tx>
          <c:spPr>
            <a:solidFill>
              <a:srgbClr val="0070C0">
                <a:lumMod val="75000"/>
              </a:srgbClr>
            </a:solidFill>
            <a:ln>
              <a:noFill/>
            </a:ln>
            <a:effectLst/>
          </c:spPr>
          <c:invertIfNegative val="0"/>
          <c:cat>
            <c:strRef>
              <c:f>Sheet1!$A$2:$A$8</c:f>
              <c:strCache>
                <c:ptCount val="7"/>
                <c:pt idx="0">
                  <c:v>Arsimi</c:v>
                </c:pt>
                <c:pt idx="1">
                  <c:v>Shendetësia</c:v>
                </c:pt>
                <c:pt idx="2">
                  <c:v>Strrehimi</c:v>
                </c:pt>
                <c:pt idx="3">
                  <c:v>Infrastruktura</c:v>
                </c:pt>
                <c:pt idx="4">
                  <c:v>Prodhimi</c:v>
                </c:pt>
                <c:pt idx="5">
                  <c:v>Mbrojtja Sociale</c:v>
                </c:pt>
                <c:pt idx="6">
                  <c:v>Mbrojtja Civile</c:v>
                </c:pt>
              </c:strCache>
            </c:strRef>
          </c:cat>
          <c:val>
            <c:numRef>
              <c:f>Sheet1!$B$2:$B$8</c:f>
              <c:numCache>
                <c:formatCode>_(* #,##0.0_);_(* \(#,##0.0\);_(* "-"??_);_(@_)</c:formatCode>
                <c:ptCount val="7"/>
                <c:pt idx="0">
                  <c:v>63.59</c:v>
                </c:pt>
                <c:pt idx="1">
                  <c:v>8.0239999999999991</c:v>
                </c:pt>
                <c:pt idx="2">
                  <c:v>662.3</c:v>
                </c:pt>
                <c:pt idx="3">
                  <c:v>30.41</c:v>
                </c:pt>
                <c:pt idx="4">
                  <c:v>70.817883599999988</c:v>
                </c:pt>
                <c:pt idx="5">
                  <c:v>0</c:v>
                </c:pt>
                <c:pt idx="6">
                  <c:v>8.7500450000000001</c:v>
                </c:pt>
              </c:numCache>
            </c:numRef>
          </c:val>
          <c:extLst xmlns:c16r2="http://schemas.microsoft.com/office/drawing/2015/06/chart">
            <c:ext xmlns:c16="http://schemas.microsoft.com/office/drawing/2014/chart" uri="{C3380CC4-5D6E-409C-BE32-E72D297353CC}">
              <c16:uniqueId val="{00000000-8550-4FAB-9A81-BB95697E3D83}"/>
            </c:ext>
          </c:extLst>
        </c:ser>
        <c:ser>
          <c:idx val="1"/>
          <c:order val="1"/>
          <c:tx>
            <c:strRef>
              <c:f>Sheet1!$C$1</c:f>
              <c:strCache>
                <c:ptCount val="1"/>
                <c:pt idx="0">
                  <c:v>Humbjet</c:v>
                </c:pt>
              </c:strCache>
            </c:strRef>
          </c:tx>
          <c:spPr>
            <a:solidFill>
              <a:srgbClr val="000000">
                <a:alpha val="23000"/>
              </a:srgbClr>
            </a:solidFill>
            <a:ln>
              <a:noFill/>
            </a:ln>
            <a:effectLst/>
          </c:spPr>
          <c:invertIfNegative val="0"/>
          <c:cat>
            <c:strRef>
              <c:f>Sheet1!$A$2:$A$8</c:f>
              <c:strCache>
                <c:ptCount val="7"/>
                <c:pt idx="0">
                  <c:v>Arsimi</c:v>
                </c:pt>
                <c:pt idx="1">
                  <c:v>Shendetësia</c:v>
                </c:pt>
                <c:pt idx="2">
                  <c:v>Strrehimi</c:v>
                </c:pt>
                <c:pt idx="3">
                  <c:v>Infrastruktura</c:v>
                </c:pt>
                <c:pt idx="4">
                  <c:v>Prodhimi</c:v>
                </c:pt>
                <c:pt idx="5">
                  <c:v>Mbrojtja Sociale</c:v>
                </c:pt>
                <c:pt idx="6">
                  <c:v>Mbrojtja Civile</c:v>
                </c:pt>
              </c:strCache>
            </c:strRef>
          </c:cat>
          <c:val>
            <c:numRef>
              <c:f>Sheet1!$C$2:$C$8</c:f>
              <c:numCache>
                <c:formatCode>_(* #,##0.0_);_(* \(#,##0.0\);_(* "-"??_);_(@_)</c:formatCode>
                <c:ptCount val="7"/>
                <c:pt idx="0">
                  <c:v>8.76</c:v>
                </c:pt>
                <c:pt idx="1">
                  <c:v>1.9119999999999999</c:v>
                </c:pt>
                <c:pt idx="2">
                  <c:v>34</c:v>
                </c:pt>
                <c:pt idx="3">
                  <c:v>3.01</c:v>
                </c:pt>
                <c:pt idx="4">
                  <c:v>79.662439300000003</c:v>
                </c:pt>
                <c:pt idx="5">
                  <c:v>0.62351199999999996</c:v>
                </c:pt>
                <c:pt idx="6">
                  <c:v>13.215026</c:v>
                </c:pt>
              </c:numCache>
            </c:numRef>
          </c:val>
          <c:extLst xmlns:c16r2="http://schemas.microsoft.com/office/drawing/2015/06/chart">
            <c:ext xmlns:c16="http://schemas.microsoft.com/office/drawing/2014/chart" uri="{C3380CC4-5D6E-409C-BE32-E72D297353CC}">
              <c16:uniqueId val="{00000001-8550-4FAB-9A81-BB95697E3D83}"/>
            </c:ext>
          </c:extLst>
        </c:ser>
        <c:dLbls>
          <c:showLegendKey val="0"/>
          <c:showVal val="0"/>
          <c:showCatName val="0"/>
          <c:showSerName val="0"/>
          <c:showPercent val="0"/>
          <c:showBubbleSize val="0"/>
        </c:dLbls>
        <c:gapWidth val="150"/>
        <c:overlap val="100"/>
        <c:axId val="1526786624"/>
        <c:axId val="1526788800"/>
      </c:barChart>
      <c:barChart>
        <c:barDir val="col"/>
        <c:grouping val="clustered"/>
        <c:varyColors val="0"/>
        <c:ser>
          <c:idx val="2"/>
          <c:order val="2"/>
          <c:tx>
            <c:strRef>
              <c:f>Sheet1!$D$1</c:f>
              <c:strCache>
                <c:ptCount val="1"/>
                <c:pt idx="0">
                  <c:v>Total</c:v>
                </c:pt>
              </c:strCache>
            </c:strRef>
          </c:tx>
          <c:spPr>
            <a:noFill/>
            <a:ln w="3175" cmpd="sng">
              <a:solidFill>
                <a:schemeClr val="tx1"/>
              </a:solidFill>
              <a:prstDash val="solid"/>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Arsimi</c:v>
                </c:pt>
                <c:pt idx="1">
                  <c:v>Shendetësia</c:v>
                </c:pt>
                <c:pt idx="2">
                  <c:v>Strrehimi</c:v>
                </c:pt>
                <c:pt idx="3">
                  <c:v>Infrastruktura</c:v>
                </c:pt>
                <c:pt idx="4">
                  <c:v>Prodhimi</c:v>
                </c:pt>
                <c:pt idx="5">
                  <c:v>Mbrojtja Sociale</c:v>
                </c:pt>
                <c:pt idx="6">
                  <c:v>Mbrojtja Civile</c:v>
                </c:pt>
              </c:strCache>
            </c:strRef>
          </c:cat>
          <c:val>
            <c:numRef>
              <c:f>Sheet1!$D$2:$D$8</c:f>
              <c:numCache>
                <c:formatCode>_(* #,##0.0_);_(* \(#,##0.0\);_(* "-"??_);_(@_)</c:formatCode>
                <c:ptCount val="7"/>
                <c:pt idx="0">
                  <c:v>72.350000000000009</c:v>
                </c:pt>
                <c:pt idx="1">
                  <c:v>9.9359999999999999</c:v>
                </c:pt>
                <c:pt idx="2">
                  <c:v>696.3</c:v>
                </c:pt>
                <c:pt idx="3">
                  <c:v>33.42</c:v>
                </c:pt>
                <c:pt idx="4">
                  <c:v>150.48032289999998</c:v>
                </c:pt>
                <c:pt idx="5">
                  <c:v>0.62351199999999996</c:v>
                </c:pt>
                <c:pt idx="6">
                  <c:v>21.965071000000002</c:v>
                </c:pt>
              </c:numCache>
            </c:numRef>
          </c:val>
          <c:extLst xmlns:c16r2="http://schemas.microsoft.com/office/drawing/2015/06/chart">
            <c:ext xmlns:c16="http://schemas.microsoft.com/office/drawing/2014/chart" uri="{C3380CC4-5D6E-409C-BE32-E72D297353CC}">
              <c16:uniqueId val="{00000002-8550-4FAB-9A81-BB95697E3D83}"/>
            </c:ext>
          </c:extLst>
        </c:ser>
        <c:dLbls>
          <c:showLegendKey val="0"/>
          <c:showVal val="0"/>
          <c:showCatName val="0"/>
          <c:showSerName val="0"/>
          <c:showPercent val="0"/>
          <c:showBubbleSize val="0"/>
        </c:dLbls>
        <c:gapWidth val="150"/>
        <c:axId val="1526787712"/>
        <c:axId val="1526787168"/>
      </c:barChart>
      <c:catAx>
        <c:axId val="1526786624"/>
        <c:scaling>
          <c:orientation val="minMax"/>
        </c:scaling>
        <c:delete val="0"/>
        <c:axPos val="b"/>
        <c:numFmt formatCode="General" sourceLinked="1"/>
        <c:majorTickMark val="none"/>
        <c:minorTickMark val="none"/>
        <c:tickLblPos val="nextTo"/>
        <c:spPr>
          <a:noFill/>
          <a:ln w="9525" cap="flat" cmpd="sng" algn="ctr">
            <a:no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26788800"/>
        <c:crosses val="autoZero"/>
        <c:auto val="1"/>
        <c:lblAlgn val="ctr"/>
        <c:lblOffset val="100"/>
        <c:noMultiLvlLbl val="0"/>
      </c:catAx>
      <c:valAx>
        <c:axId val="1526788800"/>
        <c:scaling>
          <c:orientation val="minMax"/>
          <c:max val="8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err="1"/>
                  <a:t>në</a:t>
                </a:r>
                <a:r>
                  <a:rPr lang="en-US" baseline="0" dirty="0"/>
                  <a:t> </a:t>
                </a:r>
                <a:r>
                  <a:rPr lang="en-US" dirty="0" err="1"/>
                  <a:t>milion</a:t>
                </a:r>
                <a:r>
                  <a:rPr lang="en-US" dirty="0"/>
                  <a:t> Euro</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26786624"/>
        <c:crosses val="autoZero"/>
        <c:crossBetween val="between"/>
      </c:valAx>
      <c:valAx>
        <c:axId val="1526787168"/>
        <c:scaling>
          <c:orientation val="minMax"/>
          <c:max val="0"/>
        </c:scaling>
        <c:delete val="1"/>
        <c:axPos val="r"/>
        <c:numFmt formatCode="_(* #,##0.0_);_(* \(#,##0.0\);_(* &quot;-&quot;??_);_(@_)" sourceLinked="1"/>
        <c:majorTickMark val="out"/>
        <c:minorTickMark val="none"/>
        <c:tickLblPos val="nextTo"/>
        <c:crossAx val="1526787712"/>
        <c:crosses val="max"/>
        <c:crossBetween val="between"/>
      </c:valAx>
      <c:catAx>
        <c:axId val="1526787712"/>
        <c:scaling>
          <c:orientation val="minMax"/>
        </c:scaling>
        <c:delete val="1"/>
        <c:axPos val="b"/>
        <c:numFmt formatCode="General" sourceLinked="1"/>
        <c:majorTickMark val="out"/>
        <c:minorTickMark val="none"/>
        <c:tickLblPos val="nextTo"/>
        <c:crossAx val="1526787168"/>
        <c:crosses val="autoZero"/>
        <c:auto val="1"/>
        <c:lblAlgn val="ctr"/>
        <c:lblOffset val="100"/>
        <c:noMultiLvlLbl val="0"/>
      </c:catAx>
      <c:spPr>
        <a:noFill/>
        <a:ln>
          <a:noFill/>
        </a:ln>
        <a:effectLst/>
      </c:spPr>
    </c:plotArea>
    <c:legend>
      <c:legendPos val="t"/>
      <c:legendEntry>
        <c:idx val="2"/>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57464375657495"/>
          <c:y val="0.10959085209890163"/>
          <c:w val="0.67099477430186094"/>
          <c:h val="0.8138783289031547"/>
        </c:manualLayout>
      </c:layout>
      <c:barChart>
        <c:barDir val="bar"/>
        <c:grouping val="clustered"/>
        <c:varyColors val="0"/>
        <c:ser>
          <c:idx val="0"/>
          <c:order val="0"/>
          <c:tx>
            <c:strRef>
              <c:f>Sheet4!$D$1</c:f>
              <c:strCache>
                <c:ptCount val="1"/>
                <c:pt idx="0">
                  <c:v>Total EUROS</c:v>
                </c:pt>
              </c:strCache>
            </c:strRef>
          </c:tx>
          <c:spPr>
            <a:solidFill>
              <a:schemeClr val="accent1"/>
            </a:solidFill>
            <a:ln>
              <a:noFill/>
            </a:ln>
            <a:effectLst/>
          </c:spPr>
          <c:invertIfNegative val="0"/>
          <c:dLbls>
            <c:dLbl>
              <c:idx val="10"/>
              <c:layout>
                <c:manualLayout>
                  <c:x val="-5.4463863645887477E-2"/>
                  <c:y val="2.548171924369326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FC1-4113-8BBD-92475778F7E5}"/>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Sheet4!$A$2:$A$12</c:f>
              <c:strCache>
                <c:ptCount val="11"/>
                <c:pt idx="0">
                  <c:v>Durrës</c:v>
                </c:pt>
                <c:pt idx="1">
                  <c:v>Tiranë</c:v>
                </c:pt>
                <c:pt idx="2">
                  <c:v>Krujë</c:v>
                </c:pt>
                <c:pt idx="3">
                  <c:v>Kavajë</c:v>
                </c:pt>
                <c:pt idx="4">
                  <c:v>Shijak</c:v>
                </c:pt>
                <c:pt idx="5">
                  <c:v>Vorë</c:v>
                </c:pt>
                <c:pt idx="6">
                  <c:v>Kurbin</c:v>
                </c:pt>
                <c:pt idx="7">
                  <c:v>Lezhë</c:v>
                </c:pt>
                <c:pt idx="8">
                  <c:v>Kamëz</c:v>
                </c:pt>
                <c:pt idx="9">
                  <c:v>Mirditë</c:v>
                </c:pt>
                <c:pt idx="10">
                  <c:v>Rrogozhinë</c:v>
                </c:pt>
              </c:strCache>
            </c:strRef>
          </c:cat>
          <c:val>
            <c:numRef>
              <c:f>Sheet4!$D$2:$D$12</c:f>
              <c:numCache>
                <c:formatCode>0.0</c:formatCode>
                <c:ptCount val="11"/>
                <c:pt idx="0">
                  <c:v>310.19031060345395</c:v>
                </c:pt>
                <c:pt idx="1">
                  <c:v>303.45037758332171</c:v>
                </c:pt>
                <c:pt idx="2">
                  <c:v>86.152724416213232</c:v>
                </c:pt>
                <c:pt idx="3">
                  <c:v>69.207757480379016</c:v>
                </c:pt>
                <c:pt idx="4">
                  <c:v>64.992441541763199</c:v>
                </c:pt>
                <c:pt idx="5">
                  <c:v>49.803421605740255</c:v>
                </c:pt>
                <c:pt idx="6">
                  <c:v>39.787503476961419</c:v>
                </c:pt>
                <c:pt idx="7">
                  <c:v>35.634793181090032</c:v>
                </c:pt>
                <c:pt idx="8">
                  <c:v>18.16437952770659</c:v>
                </c:pt>
                <c:pt idx="9">
                  <c:v>6.7311929766172813</c:v>
                </c:pt>
                <c:pt idx="10">
                  <c:v>0.95815522145469334</c:v>
                </c:pt>
              </c:numCache>
            </c:numRef>
          </c:val>
          <c:extLst xmlns:c16r2="http://schemas.microsoft.com/office/drawing/2015/06/chart">
            <c:ext xmlns:c16="http://schemas.microsoft.com/office/drawing/2014/chart" uri="{C3380CC4-5D6E-409C-BE32-E72D297353CC}">
              <c16:uniqueId val="{00000000-8C34-400B-A82B-05C59108A2FF}"/>
            </c:ext>
          </c:extLst>
        </c:ser>
        <c:dLbls>
          <c:showLegendKey val="0"/>
          <c:showVal val="0"/>
          <c:showCatName val="0"/>
          <c:showSerName val="0"/>
          <c:showPercent val="0"/>
          <c:showBubbleSize val="0"/>
        </c:dLbls>
        <c:gapWidth val="50"/>
        <c:axId val="1526789888"/>
        <c:axId val="1526790432"/>
      </c:barChart>
      <c:barChart>
        <c:barDir val="bar"/>
        <c:grouping val="clustered"/>
        <c:varyColors val="0"/>
        <c:ser>
          <c:idx val="3"/>
          <c:order val="1"/>
          <c:tx>
            <c:strRef>
              <c:f>Sheet4!$E$1</c:f>
              <c:strCache>
                <c:ptCount val="1"/>
                <c:pt idx="0">
                  <c:v>Percentage</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Sheet4!$A$2:$A$12</c:f>
              <c:strCache>
                <c:ptCount val="11"/>
                <c:pt idx="0">
                  <c:v>Durrës</c:v>
                </c:pt>
                <c:pt idx="1">
                  <c:v>Tiranë</c:v>
                </c:pt>
                <c:pt idx="2">
                  <c:v>Krujë</c:v>
                </c:pt>
                <c:pt idx="3">
                  <c:v>Kavajë</c:v>
                </c:pt>
                <c:pt idx="4">
                  <c:v>Shijak</c:v>
                </c:pt>
                <c:pt idx="5">
                  <c:v>Vorë</c:v>
                </c:pt>
                <c:pt idx="6">
                  <c:v>Kurbin</c:v>
                </c:pt>
                <c:pt idx="7">
                  <c:v>Lezhë</c:v>
                </c:pt>
                <c:pt idx="8">
                  <c:v>Kamëz</c:v>
                </c:pt>
                <c:pt idx="9">
                  <c:v>Mirditë</c:v>
                </c:pt>
                <c:pt idx="10">
                  <c:v>Rrogozhinë</c:v>
                </c:pt>
              </c:strCache>
            </c:strRef>
          </c:cat>
          <c:val>
            <c:numRef>
              <c:f>Sheet4!$E$2:$E$12</c:f>
              <c:numCache>
                <c:formatCode>0%</c:formatCode>
                <c:ptCount val="11"/>
                <c:pt idx="0">
                  <c:v>0.31489066542390493</c:v>
                </c:pt>
                <c:pt idx="1">
                  <c:v>0.30804860130690165</c:v>
                </c:pt>
                <c:pt idx="2">
                  <c:v>8.7458208048880326E-2</c:v>
                </c:pt>
                <c:pt idx="3">
                  <c:v>7.0256471786936975E-2</c:v>
                </c:pt>
                <c:pt idx="4">
                  <c:v>6.597728060813958E-2</c:v>
                </c:pt>
                <c:pt idx="5">
                  <c:v>5.055809944323969E-2</c:v>
                </c:pt>
                <c:pt idx="6">
                  <c:v>4.0390408781765488E-2</c:v>
                </c:pt>
                <c:pt idx="7">
                  <c:v>3.6174771917300903E-2</c:v>
                </c:pt>
                <c:pt idx="8">
                  <c:v>1.8439626774171051E-2</c:v>
                </c:pt>
                <c:pt idx="9">
                  <c:v>6.8331916344524573E-3</c:v>
                </c:pt>
                <c:pt idx="10">
                  <c:v>9.7267427430693511E-4</c:v>
                </c:pt>
              </c:numCache>
            </c:numRef>
          </c:val>
          <c:extLst xmlns:c16r2="http://schemas.microsoft.com/office/drawing/2015/06/chart">
            <c:ext xmlns:c16="http://schemas.microsoft.com/office/drawing/2014/chart" uri="{C3380CC4-5D6E-409C-BE32-E72D297353CC}">
              <c16:uniqueId val="{00000006-8C34-400B-A82B-05C59108A2FF}"/>
            </c:ext>
          </c:extLst>
        </c:ser>
        <c:dLbls>
          <c:showLegendKey val="0"/>
          <c:showVal val="0"/>
          <c:showCatName val="0"/>
          <c:showSerName val="0"/>
          <c:showPercent val="0"/>
          <c:showBubbleSize val="0"/>
        </c:dLbls>
        <c:gapWidth val="150"/>
        <c:axId val="1526792064"/>
        <c:axId val="1526791520"/>
      </c:barChart>
      <c:catAx>
        <c:axId val="1526789888"/>
        <c:scaling>
          <c:orientation val="maxMin"/>
        </c:scaling>
        <c:delete val="0"/>
        <c:axPos val="l"/>
        <c:title>
          <c:tx>
            <c:rich>
              <a:bodyPr rot="-54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r>
                  <a:rPr lang="en-US" sz="1200" dirty="0" err="1">
                    <a:solidFill>
                      <a:schemeClr val="tx1">
                        <a:lumMod val="50000"/>
                        <a:lumOff val="50000"/>
                      </a:schemeClr>
                    </a:solidFill>
                  </a:rPr>
                  <a:t>Përqindje</a:t>
                </a:r>
                <a:r>
                  <a:rPr lang="en-US" sz="1200" baseline="0" dirty="0">
                    <a:solidFill>
                      <a:schemeClr val="tx1">
                        <a:lumMod val="50000"/>
                        <a:lumOff val="50000"/>
                      </a:schemeClr>
                    </a:solidFill>
                  </a:rPr>
                  <a:t> </a:t>
                </a:r>
                <a:r>
                  <a:rPr lang="en-US" sz="1200" baseline="0" dirty="0" err="1">
                    <a:solidFill>
                      <a:schemeClr val="tx1">
                        <a:lumMod val="50000"/>
                        <a:lumOff val="50000"/>
                      </a:schemeClr>
                    </a:solidFill>
                  </a:rPr>
                  <a:t>ndaj</a:t>
                </a:r>
                <a:r>
                  <a:rPr lang="en-US" sz="1200" baseline="0" dirty="0">
                    <a:solidFill>
                      <a:schemeClr val="tx1">
                        <a:lumMod val="50000"/>
                        <a:lumOff val="50000"/>
                      </a:schemeClr>
                    </a:solidFill>
                  </a:rPr>
                  <a:t> </a:t>
                </a:r>
                <a:r>
                  <a:rPr lang="en-US" sz="1200" baseline="0" dirty="0" err="1">
                    <a:solidFill>
                      <a:schemeClr val="tx1">
                        <a:lumMod val="50000"/>
                        <a:lumOff val="50000"/>
                      </a:schemeClr>
                    </a:solidFill>
                  </a:rPr>
                  <a:t>Gjithsejit</a:t>
                </a:r>
                <a:endParaRPr lang="en-US" sz="1200" dirty="0">
                  <a:solidFill>
                    <a:schemeClr val="tx1">
                      <a:lumMod val="50000"/>
                      <a:lumOff val="50000"/>
                    </a:schemeClr>
                  </a:solidFill>
                </a:endParaRPr>
              </a:p>
            </c:rich>
          </c:tx>
          <c:layout>
            <c:manualLayout>
              <c:xMode val="edge"/>
              <c:yMode val="edge"/>
              <c:x val="0.93393393393393398"/>
              <c:y val="0.3962047244094488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26790432"/>
        <c:crossesAt val="1"/>
        <c:auto val="1"/>
        <c:lblAlgn val="ctr"/>
        <c:lblOffset val="100"/>
        <c:noMultiLvlLbl val="0"/>
      </c:catAx>
      <c:valAx>
        <c:axId val="1526790432"/>
        <c:scaling>
          <c:orientation val="minMax"/>
          <c:max val="400"/>
        </c:scaling>
        <c:delete val="1"/>
        <c:axPos val="t"/>
        <c:numFmt formatCode="#,##0" sourceLinked="0"/>
        <c:majorTickMark val="out"/>
        <c:minorTickMark val="none"/>
        <c:tickLblPos val="high"/>
        <c:crossAx val="1526789888"/>
        <c:crosses val="autoZero"/>
        <c:crossBetween val="between"/>
        <c:majorUnit val="50"/>
        <c:minorUnit val="50"/>
      </c:valAx>
      <c:valAx>
        <c:axId val="1526791520"/>
        <c:scaling>
          <c:orientation val="maxMin"/>
          <c:max val="1"/>
          <c:min val="0"/>
        </c:scaling>
        <c:delete val="1"/>
        <c:axPos val="b"/>
        <c:numFmt formatCode="0" sourceLinked="0"/>
        <c:majorTickMark val="out"/>
        <c:minorTickMark val="none"/>
        <c:tickLblPos val="nextTo"/>
        <c:crossAx val="1526792064"/>
        <c:crosses val="max"/>
        <c:crossBetween val="between"/>
        <c:majorUnit val="0.2"/>
        <c:minorUnit val="0.2"/>
      </c:valAx>
      <c:catAx>
        <c:axId val="1526792064"/>
        <c:scaling>
          <c:orientation val="maxMin"/>
        </c:scaling>
        <c:delete val="1"/>
        <c:axPos val="r"/>
        <c:numFmt formatCode="General" sourceLinked="1"/>
        <c:majorTickMark val="out"/>
        <c:minorTickMark val="none"/>
        <c:tickLblPos val="nextTo"/>
        <c:crossAx val="152679152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0.82073</cdr:x>
      <cdr:y>0.10611</cdr:y>
    </cdr:from>
    <cdr:to>
      <cdr:x>1</cdr:x>
      <cdr:y>0.35447</cdr:y>
    </cdr:to>
    <cdr:sp macro="" textlink="">
      <cdr:nvSpPr>
        <cdr:cNvPr id="2" name="Rectangle 1">
          <a:extLst xmlns:a="http://schemas.openxmlformats.org/drawingml/2006/main">
            <a:ext uri="{FF2B5EF4-FFF2-40B4-BE49-F238E27FC236}">
              <a16:creationId xmlns="" xmlns:a16="http://schemas.microsoft.com/office/drawing/2014/main" id="{C210CC67-4975-4158-843B-C2C73A5EE0E2}"/>
            </a:ext>
          </a:extLst>
        </cdr:cNvPr>
        <cdr:cNvSpPr/>
      </cdr:nvSpPr>
      <cdr:spPr>
        <a:xfrm xmlns:a="http://schemas.openxmlformats.org/drawingml/2006/main">
          <a:off x="6911776" y="528935"/>
          <a:ext cx="1509722" cy="1238012"/>
        </a:xfrm>
        <a:prstGeom xmlns:a="http://schemas.openxmlformats.org/drawingml/2006/main" prst="rect">
          <a:avLst/>
        </a:prstGeom>
        <a:solidFill xmlns:a="http://schemas.openxmlformats.org/drawingml/2006/main">
          <a:srgbClr val="D08E29"/>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r>
            <a:rPr lang="en-US" sz="1600" dirty="0" err="1"/>
            <a:t>Efektet</a:t>
          </a:r>
          <a:r>
            <a:rPr lang="en-US" sz="1600" dirty="0"/>
            <a:t> </a:t>
          </a:r>
          <a:r>
            <a:rPr lang="en-US" sz="1600" dirty="0" err="1"/>
            <a:t>gjithsej</a:t>
          </a:r>
          <a:endParaRPr lang="en-US" sz="1600" dirty="0"/>
        </a:p>
        <a:p xmlns:a="http://schemas.openxmlformats.org/drawingml/2006/main">
          <a:pPr algn="ctr"/>
          <a:r>
            <a:rPr lang="en-US" sz="3200" b="1" dirty="0"/>
            <a:t>985.1 </a:t>
          </a:r>
        </a:p>
        <a:p xmlns:a="http://schemas.openxmlformats.org/drawingml/2006/main">
          <a:pPr algn="ctr"/>
          <a:r>
            <a:rPr lang="sq-AL" sz="1600" dirty="0"/>
            <a:t>milion</a:t>
          </a:r>
          <a:r>
            <a:rPr lang="en-US" sz="1600" dirty="0"/>
            <a:t> EUR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58CC445D-F007-45FF-96DC-629516D709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CH"/>
          </a:p>
        </p:txBody>
      </p:sp>
      <p:sp>
        <p:nvSpPr>
          <p:cNvPr id="3" name="Espace réservé de la date 2">
            <a:extLst>
              <a:ext uri="{FF2B5EF4-FFF2-40B4-BE49-F238E27FC236}">
                <a16:creationId xmlns="" xmlns:a16="http://schemas.microsoft.com/office/drawing/2014/main" id="{DBCB305A-45F4-4938-8C69-FEA17A5E4F1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2FF1C59-47DE-42F6-A774-14D85D937823}" type="datetimeFigureOut">
              <a:rPr lang="fr-CH"/>
              <a:pPr>
                <a:defRPr/>
              </a:pPr>
              <a:t>05.02.2020</a:t>
            </a:fld>
            <a:endParaRPr lang="fr-CH"/>
          </a:p>
        </p:txBody>
      </p:sp>
      <p:sp>
        <p:nvSpPr>
          <p:cNvPr id="4" name="Espace réservé de l'image des diapositives 3">
            <a:extLst>
              <a:ext uri="{FF2B5EF4-FFF2-40B4-BE49-F238E27FC236}">
                <a16:creationId xmlns="" xmlns:a16="http://schemas.microsoft.com/office/drawing/2014/main" id="{743D9A1D-9ECA-4852-B725-798F255799E2}"/>
              </a:ext>
            </a:extLst>
          </p:cNvPr>
          <p:cNvSpPr>
            <a:spLocks noGrp="1" noRot="1" noChangeAspect="1"/>
          </p:cNvSpPr>
          <p:nvPr>
            <p:ph type="sldImg" idx="2"/>
          </p:nvPr>
        </p:nvSpPr>
        <p:spPr>
          <a:xfrm>
            <a:off x="1500188" y="1143000"/>
            <a:ext cx="3857625" cy="3086100"/>
          </a:xfrm>
          <a:prstGeom prst="rect">
            <a:avLst/>
          </a:prstGeom>
          <a:noFill/>
          <a:ln w="12700">
            <a:solidFill>
              <a:prstClr val="black"/>
            </a:solidFill>
          </a:ln>
        </p:spPr>
        <p:txBody>
          <a:bodyPr vert="horz" lIns="91440" tIns="45720" rIns="91440" bIns="45720" rtlCol="0" anchor="ctr"/>
          <a:lstStyle/>
          <a:p>
            <a:pPr lvl="0"/>
            <a:endParaRPr lang="fr-CH" noProof="0"/>
          </a:p>
        </p:txBody>
      </p:sp>
      <p:sp>
        <p:nvSpPr>
          <p:cNvPr id="5" name="Espace réservé des commentaires 4">
            <a:extLst>
              <a:ext uri="{FF2B5EF4-FFF2-40B4-BE49-F238E27FC236}">
                <a16:creationId xmlns="" xmlns:a16="http://schemas.microsoft.com/office/drawing/2014/main" id="{2377E7E5-8013-471F-84D7-1216EC089F7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H" noProof="0"/>
          </a:p>
        </p:txBody>
      </p:sp>
      <p:sp>
        <p:nvSpPr>
          <p:cNvPr id="6" name="Espace réservé du pied de page 5">
            <a:extLst>
              <a:ext uri="{FF2B5EF4-FFF2-40B4-BE49-F238E27FC236}">
                <a16:creationId xmlns="" xmlns:a16="http://schemas.microsoft.com/office/drawing/2014/main" id="{FA079E91-E7E1-4A5D-AFAD-F54901EB9E8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r-CH"/>
          </a:p>
        </p:txBody>
      </p:sp>
      <p:sp>
        <p:nvSpPr>
          <p:cNvPr id="7" name="Espace réservé du numéro de diapositive 6">
            <a:extLst>
              <a:ext uri="{FF2B5EF4-FFF2-40B4-BE49-F238E27FC236}">
                <a16:creationId xmlns="" xmlns:a16="http://schemas.microsoft.com/office/drawing/2014/main" id="{59B4BC05-0260-48CC-9748-F31E8CAFE6C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68F9D916-F6D4-403E-94C8-9AC9ECE3174F}" type="slidenum">
              <a:rPr lang="fr-CH" altLang="sq-AL"/>
              <a:pPr>
                <a:defRPr/>
              </a:pPr>
              <a:t>‹#›</a:t>
            </a:fld>
            <a:endParaRPr lang="fr-CH" altLang="sq-AL"/>
          </a:p>
        </p:txBody>
      </p:sp>
    </p:spTree>
    <p:extLst>
      <p:ext uri="{BB962C8B-B14F-4D97-AF65-F5344CB8AC3E}">
        <p14:creationId xmlns:p14="http://schemas.microsoft.com/office/powerpoint/2010/main" val="3145966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 xmlns:a16="http://schemas.microsoft.com/office/drawing/2014/main" id="{6FC7DDF7-879F-410A-A63C-FE1A68B6CC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C5C0D3-5362-4212-BB9F-D246BC91BEC3}" type="slidenum">
              <a:rPr lang="en-GB" altLang="en-US">
                <a:latin typeface="Times New Roman" panose="02020603050405020304" pitchFamily="18" charset="0"/>
              </a:rPr>
              <a:pPr/>
              <a:t>3</a:t>
            </a:fld>
            <a:endParaRPr lang="en-GB" altLang="en-US">
              <a:latin typeface="Times New Roman" panose="02020603050405020304" pitchFamily="18" charset="0"/>
            </a:endParaRPr>
          </a:p>
        </p:txBody>
      </p:sp>
      <p:sp>
        <p:nvSpPr>
          <p:cNvPr id="10243" name="Rectangle 7">
            <a:extLst>
              <a:ext uri="{FF2B5EF4-FFF2-40B4-BE49-F238E27FC236}">
                <a16:creationId xmlns="" xmlns:a16="http://schemas.microsoft.com/office/drawing/2014/main" id="{1E52AEA5-5BCD-4155-99E5-1D78D488519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44C131B-07AF-4E1D-8BD2-733679763EDA}" type="slidenum">
              <a:rPr lang="en-GB" altLang="en-US" sz="1200">
                <a:latin typeface="Times New Roman" panose="02020603050405020304" pitchFamily="18" charset="0"/>
              </a:rPr>
              <a:pPr algn="r" eaLnBrk="1" hangingPunct="1"/>
              <a:t>3</a:t>
            </a:fld>
            <a:endParaRPr lang="en-GB" altLang="en-US" sz="1200">
              <a:latin typeface="Times New Roman" panose="02020603050405020304" pitchFamily="18" charset="0"/>
            </a:endParaRPr>
          </a:p>
        </p:txBody>
      </p:sp>
      <p:sp>
        <p:nvSpPr>
          <p:cNvPr id="10244" name="Rectangle 5">
            <a:extLst>
              <a:ext uri="{FF2B5EF4-FFF2-40B4-BE49-F238E27FC236}">
                <a16:creationId xmlns="" xmlns:a16="http://schemas.microsoft.com/office/drawing/2014/main" id="{BDE6A541-6EBC-42FD-9DB8-60333C027A30}"/>
              </a:ext>
            </a:extLst>
          </p:cNvPr>
          <p:cNvSpPr>
            <a:spLocks noGrp="1" noRot="1" noChangeAspect="1" noChangeArrowheads="1" noTextEdit="1"/>
          </p:cNvSpPr>
          <p:nvPr>
            <p:ph type="sldImg"/>
          </p:nvPr>
        </p:nvSpPr>
        <p:spPr bwMode="auto">
          <a:xfrm>
            <a:off x="1500188" y="1143000"/>
            <a:ext cx="3857625"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6">
            <a:extLst>
              <a:ext uri="{FF2B5EF4-FFF2-40B4-BE49-F238E27FC236}">
                <a16:creationId xmlns="" xmlns:a16="http://schemas.microsoft.com/office/drawing/2014/main" id="{C34FA6A1-BD81-4C98-8DCA-7D6F990C3AC9}"/>
              </a:ext>
            </a:extLst>
          </p:cNvPr>
          <p:cNvSpPr>
            <a:spLocks noGrp="1" noChangeArrowheads="1"/>
          </p:cNvSpPr>
          <p:nvPr>
            <p:ph type="body" idx="1"/>
          </p:nvPr>
        </p:nvSpPr>
        <p:spPr/>
        <p:txBody>
          <a:bodyPr/>
          <a:lstStyle/>
          <a:p>
            <a:pPr eaLnBrk="1" fontAlgn="auto" hangingPunct="1">
              <a:spcBef>
                <a:spcPts val="0"/>
              </a:spcBef>
              <a:spcAft>
                <a:spcPts val="0"/>
              </a:spcAft>
              <a:defRPr/>
            </a:pPr>
            <a:r>
              <a:rPr lang="en-US" altLang="en-US" b="1" dirty="0">
                <a:latin typeface="Arial" pitchFamily="34" charset="0"/>
              </a:rPr>
              <a:t>Talking points: </a:t>
            </a:r>
            <a:r>
              <a:rPr lang="en-US" dirty="0"/>
              <a:t>Clarify the </a:t>
            </a:r>
            <a:r>
              <a:rPr lang="en-US" dirty="0" err="1"/>
              <a:t>folloëing</a:t>
            </a:r>
            <a:r>
              <a:rPr lang="en-US" dirty="0"/>
              <a:t>: </a:t>
            </a:r>
          </a:p>
          <a:p>
            <a:pPr marL="171450" indent="-171450" eaLnBrk="1" fontAlgn="auto" hangingPunct="1">
              <a:spcBef>
                <a:spcPts val="0"/>
              </a:spcBef>
              <a:spcAft>
                <a:spcPts val="0"/>
              </a:spcAft>
              <a:buFontTx/>
              <a:buChar char="-"/>
              <a:defRPr/>
            </a:pPr>
            <a:r>
              <a:rPr lang="en-US" altLang="en-US" dirty="0">
                <a:latin typeface="Arial" pitchFamily="34" charset="0"/>
              </a:rPr>
              <a:t>This is an approximate timeframe.  There </a:t>
            </a:r>
            <a:r>
              <a:rPr lang="en-US" altLang="en-US" dirty="0" err="1">
                <a:latin typeface="Arial" pitchFamily="34" charset="0"/>
              </a:rPr>
              <a:t>ëill</a:t>
            </a:r>
            <a:r>
              <a:rPr lang="en-US" altLang="en-US" dirty="0">
                <a:latin typeface="Arial" pitchFamily="34" charset="0"/>
              </a:rPr>
              <a:t> be contextual variations. There are multiple assessments by different actors, at different levels and </a:t>
            </a:r>
            <a:r>
              <a:rPr lang="en-US" altLang="en-US" dirty="0" err="1">
                <a:latin typeface="Arial" pitchFamily="34" charset="0"/>
              </a:rPr>
              <a:t>ëith</a:t>
            </a:r>
            <a:r>
              <a:rPr lang="en-US" altLang="en-US" dirty="0">
                <a:latin typeface="Arial" pitchFamily="34" charset="0"/>
              </a:rPr>
              <a:t> different foci. </a:t>
            </a:r>
          </a:p>
          <a:p>
            <a:pPr marL="171450" indent="-171450" eaLnBrk="1" fontAlgn="auto" hangingPunct="1">
              <a:spcBef>
                <a:spcPts val="0"/>
              </a:spcBef>
              <a:spcAft>
                <a:spcPts val="0"/>
              </a:spcAft>
              <a:buFontTx/>
              <a:buChar char="-"/>
              <a:defRPr/>
            </a:pPr>
            <a:r>
              <a:rPr lang="en-US" dirty="0"/>
              <a:t>PDNA’s focus is on identifying recovery needs and not to replace humanitarian assessments. </a:t>
            </a:r>
          </a:p>
          <a:p>
            <a:pPr marL="171450" indent="-171450" eaLnBrk="1" fontAlgn="auto" hangingPunct="1">
              <a:spcBef>
                <a:spcPts val="0"/>
              </a:spcBef>
              <a:spcAft>
                <a:spcPts val="0"/>
              </a:spcAft>
              <a:buFontTx/>
              <a:buChar char="-"/>
              <a:defRPr/>
            </a:pPr>
            <a:r>
              <a:rPr lang="en-US" dirty="0"/>
              <a:t>UNDP plays a role in informing assessments like UNDAC and MIRA. </a:t>
            </a:r>
          </a:p>
          <a:p>
            <a:pPr marL="171450" indent="-171450" eaLnBrk="1" fontAlgn="auto" hangingPunct="1">
              <a:spcBef>
                <a:spcPts val="0"/>
              </a:spcBef>
              <a:spcAft>
                <a:spcPts val="0"/>
              </a:spcAft>
              <a:buFontTx/>
              <a:buChar char="-"/>
              <a:defRPr/>
            </a:pPr>
            <a:r>
              <a:rPr lang="en-US" dirty="0"/>
              <a:t>UNDP uses findings of those assessments as secondary data sources for PDNA </a:t>
            </a:r>
          </a:p>
          <a:p>
            <a:pPr eaLnBrk="1" fontAlgn="auto" hangingPunct="1">
              <a:spcBef>
                <a:spcPts val="0"/>
              </a:spcBef>
              <a:spcAft>
                <a:spcPts val="0"/>
              </a:spcAft>
              <a:defRPr/>
            </a:pPr>
            <a:endParaRPr lang="en-US" altLang="en-US" dirty="0">
              <a:latin typeface="Arial" pitchFamily="34" charset="0"/>
            </a:endParaRPr>
          </a:p>
          <a:p>
            <a:pPr eaLnBrk="1" fontAlgn="auto" hangingPunct="1">
              <a:spcBef>
                <a:spcPts val="0"/>
              </a:spcBef>
              <a:spcAft>
                <a:spcPts val="0"/>
              </a:spcAft>
              <a:defRPr/>
            </a:pPr>
            <a:r>
              <a:rPr lang="en-US" altLang="en-US" dirty="0">
                <a:latin typeface="Arial" pitchFamily="34" charset="0"/>
              </a:rPr>
              <a:t>Also clarify that in case of small scale disasters or extensive disasters there may not be large scale humanitarian and recovery assessments like UNDAC, MIRA and PDNA. In many cases governments do not call for such assessments. In such a context UNDP offers support to the government for a PDNA inspired assessment and or UNDP conducts its </a:t>
            </a:r>
            <a:r>
              <a:rPr lang="en-US" altLang="en-US" dirty="0" err="1">
                <a:latin typeface="Arial" pitchFamily="34" charset="0"/>
              </a:rPr>
              <a:t>oën</a:t>
            </a:r>
            <a:r>
              <a:rPr lang="en-US" altLang="en-US" dirty="0">
                <a:latin typeface="Arial" pitchFamily="34" charset="0"/>
              </a:rPr>
              <a:t> assessment </a:t>
            </a:r>
            <a:r>
              <a:rPr lang="en-US" dirty="0"/>
              <a:t>using its partners and field based staff. They use the findings to inform their recovery planning process. </a:t>
            </a:r>
          </a:p>
          <a:p>
            <a:pPr eaLnBrk="1" fontAlgn="auto" hangingPunct="1">
              <a:spcBef>
                <a:spcPts val="0"/>
              </a:spcBef>
              <a:spcAft>
                <a:spcPts val="0"/>
              </a:spcAft>
              <a:defRPr/>
            </a:pPr>
            <a:endParaRPr lang="en-US" altLang="en-US" dirty="0">
              <a:latin typeface="Arial" pitchFamily="34" charset="0"/>
            </a:endParaRPr>
          </a:p>
        </p:txBody>
      </p:sp>
    </p:spTree>
    <p:extLst>
      <p:ext uri="{BB962C8B-B14F-4D97-AF65-F5344CB8AC3E}">
        <p14:creationId xmlns:p14="http://schemas.microsoft.com/office/powerpoint/2010/main" val="2770903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 xmlns:a16="http://schemas.microsoft.com/office/drawing/2014/main" id="{5C9AB1F4-76D8-42C7-8959-3150187C6E7B}"/>
              </a:ext>
            </a:extLst>
          </p:cNvPr>
          <p:cNvSpPr>
            <a:spLocks noGrp="1" noRot="1" noChangeAspect="1" noTextEdit="1"/>
          </p:cNvSpPr>
          <p:nvPr>
            <p:ph type="sldImg"/>
          </p:nvPr>
        </p:nvSpPr>
        <p:spPr bwMode="auto">
          <a:xfrm>
            <a:off x="1500188" y="1143000"/>
            <a:ext cx="3857625"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 xmlns:a16="http://schemas.microsoft.com/office/drawing/2014/main" id="{26516920-226F-4CF4-B251-5151D3CEB6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q-AL" altLang="sq-AL" dirty="0" err="1"/>
              <a:t>Ratio</a:t>
            </a:r>
            <a:r>
              <a:rPr lang="sq-AL" altLang="sq-AL" dirty="0"/>
              <a:t> </a:t>
            </a:r>
            <a:r>
              <a:rPr lang="sq-AL" altLang="sq-AL" dirty="0" err="1"/>
              <a:t>of</a:t>
            </a:r>
            <a:r>
              <a:rPr lang="sq-AL" altLang="sq-AL" dirty="0"/>
              <a:t> the Gjithsej </a:t>
            </a:r>
            <a:r>
              <a:rPr lang="sq-AL" altLang="sq-AL" dirty="0" err="1"/>
              <a:t>amount</a:t>
            </a:r>
            <a:endParaRPr lang="sq-AL" altLang="sq-AL" dirty="0"/>
          </a:p>
        </p:txBody>
      </p:sp>
      <p:sp>
        <p:nvSpPr>
          <p:cNvPr id="13316" name="Slide Number Placeholder 3">
            <a:extLst>
              <a:ext uri="{FF2B5EF4-FFF2-40B4-BE49-F238E27FC236}">
                <a16:creationId xmlns="" xmlns:a16="http://schemas.microsoft.com/office/drawing/2014/main" id="{DFA9A7BB-58E9-405F-B069-753537D71B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F86EB9-9B3D-4C9C-9B3F-E14E7FE8FC03}" type="slidenum">
              <a:rPr lang="fr-CH" altLang="sq-AL">
                <a:latin typeface="Calibri" panose="020F0502020204030204" pitchFamily="34" charset="0"/>
              </a:rPr>
              <a:pPr/>
              <a:t>6</a:t>
            </a:fld>
            <a:endParaRPr lang="fr-CH" altLang="sq-AL">
              <a:latin typeface="Calibri" panose="020F0502020204030204" pitchFamily="34" charset="0"/>
            </a:endParaRPr>
          </a:p>
        </p:txBody>
      </p:sp>
    </p:spTree>
    <p:extLst>
      <p:ext uri="{BB962C8B-B14F-4D97-AF65-F5344CB8AC3E}">
        <p14:creationId xmlns:p14="http://schemas.microsoft.com/office/powerpoint/2010/main" val="1205922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 xmlns:a16="http://schemas.microsoft.com/office/drawing/2014/main" id="{80321E3C-4BD4-4DC4-924D-491EB5CAD91A}"/>
              </a:ext>
            </a:extLst>
          </p:cNvPr>
          <p:cNvSpPr>
            <a:spLocks noGrp="1" noRot="1" noChangeAspect="1" noTextEdit="1"/>
          </p:cNvSpPr>
          <p:nvPr>
            <p:ph type="sldImg"/>
          </p:nvPr>
        </p:nvSpPr>
        <p:spPr bwMode="auto">
          <a:xfrm>
            <a:off x="1500188" y="1143000"/>
            <a:ext cx="3857625"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 xmlns:a16="http://schemas.microsoft.com/office/drawing/2014/main" id="{9DEF9479-F7AC-4A4F-8B31-9BB1BF951B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5364" name="Slide Number Placeholder 3">
            <a:extLst>
              <a:ext uri="{FF2B5EF4-FFF2-40B4-BE49-F238E27FC236}">
                <a16:creationId xmlns="" xmlns:a16="http://schemas.microsoft.com/office/drawing/2014/main" id="{75D0AD70-69EA-47D6-9A3A-693DADAE3F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707595-6FC7-42CC-9413-6A8E7530A5CB}" type="slidenum">
              <a:rPr lang="fr-CH" altLang="en-US">
                <a:latin typeface="Calibri" panose="020F0502020204030204" pitchFamily="34" charset="0"/>
              </a:rPr>
              <a:pPr/>
              <a:t>7</a:t>
            </a:fld>
            <a:endParaRPr lang="fr-CH" altLang="en-US">
              <a:latin typeface="Calibri" panose="020F0502020204030204" pitchFamily="34" charset="0"/>
            </a:endParaRPr>
          </a:p>
        </p:txBody>
      </p:sp>
    </p:spTree>
    <p:extLst>
      <p:ext uri="{BB962C8B-B14F-4D97-AF65-F5344CB8AC3E}">
        <p14:creationId xmlns:p14="http://schemas.microsoft.com/office/powerpoint/2010/main" val="3670866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519A24B0-FF03-4AA4-A045-4E013933B0B9}"/>
              </a:ext>
            </a:extLst>
          </p:cNvPr>
          <p:cNvPicPr>
            <a:picLocks noChangeAspect="1"/>
          </p:cNvPicPr>
          <p:nvPr userDrawn="1"/>
        </p:nvPicPr>
        <p:blipFill rotWithShape="1">
          <a:blip r:embed="rId2"/>
          <a:srcRect t="9985" r="3279" b="17677"/>
          <a:stretch/>
        </p:blipFill>
        <p:spPr>
          <a:xfrm>
            <a:off x="0" y="-23788"/>
            <a:ext cx="9144000" cy="4710275"/>
          </a:xfrm>
          <a:prstGeom prst="rect">
            <a:avLst/>
          </a:prstGeom>
        </p:spPr>
      </p:pic>
      <p:sp>
        <p:nvSpPr>
          <p:cNvPr id="7" name="Isosceles Triangle 6">
            <a:extLst>
              <a:ext uri="{FF2B5EF4-FFF2-40B4-BE49-F238E27FC236}">
                <a16:creationId xmlns="" xmlns:a16="http://schemas.microsoft.com/office/drawing/2014/main" id="{A3485238-29B3-4FB6-BD0B-31C1BB086D64}"/>
              </a:ext>
            </a:extLst>
          </p:cNvPr>
          <p:cNvSpPr/>
          <p:nvPr/>
        </p:nvSpPr>
        <p:spPr>
          <a:xfrm rot="10800000">
            <a:off x="838200" y="6817360"/>
            <a:ext cx="457200" cy="2438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itle 4"/>
          <p:cNvSpPr>
            <a:spLocks noGrp="1"/>
          </p:cNvSpPr>
          <p:nvPr>
            <p:ph type="ctrTitle"/>
          </p:nvPr>
        </p:nvSpPr>
        <p:spPr>
          <a:xfrm>
            <a:off x="5460630" y="289510"/>
            <a:ext cx="3367486" cy="3314747"/>
          </a:xfrm>
          <a:prstGeom prst="rect">
            <a:avLst/>
          </a:prstGeom>
        </p:spPr>
        <p:txBody>
          <a:bodyPr lIns="45720" rIns="45720"/>
          <a:lstStyle>
            <a:lvl1pPr algn="l">
              <a:defRPr sz="4800" b="0">
                <a:solidFill>
                  <a:schemeClr val="accent3"/>
                </a:solidFill>
                <a:effectLst/>
              </a:defRPr>
            </a:lvl1pPr>
          </a:lstStyle>
          <a:p>
            <a:r>
              <a:rPr lang="en-US" dirty="0"/>
              <a:t>Click to edit Master title style</a:t>
            </a:r>
          </a:p>
        </p:txBody>
      </p:sp>
      <p:sp>
        <p:nvSpPr>
          <p:cNvPr id="9" name="Freeform: Shape 8">
            <a:extLst>
              <a:ext uri="{FF2B5EF4-FFF2-40B4-BE49-F238E27FC236}">
                <a16:creationId xmlns="" xmlns:a16="http://schemas.microsoft.com/office/drawing/2014/main" id="{B3C78652-F619-434A-BD19-FE575EB3AAB3}"/>
              </a:ext>
            </a:extLst>
          </p:cNvPr>
          <p:cNvSpPr/>
          <p:nvPr userDrawn="1"/>
        </p:nvSpPr>
        <p:spPr>
          <a:xfrm>
            <a:off x="0" y="4663019"/>
            <a:ext cx="7183062" cy="1562238"/>
          </a:xfrm>
          <a:custGeom>
            <a:avLst/>
            <a:gdLst>
              <a:gd name="connsiteX0" fmla="*/ 0 w 9106293"/>
              <a:gd name="connsiteY0" fmla="*/ 0 h 1706252"/>
              <a:gd name="connsiteX1" fmla="*/ 0 w 9106293"/>
              <a:gd name="connsiteY1" fmla="*/ 933254 h 1706252"/>
              <a:gd name="connsiteX2" fmla="*/ 6872141 w 9106293"/>
              <a:gd name="connsiteY2" fmla="*/ 1706252 h 1706252"/>
              <a:gd name="connsiteX3" fmla="*/ 9106293 w 9106293"/>
              <a:gd name="connsiteY3" fmla="*/ 18854 h 1706252"/>
              <a:gd name="connsiteX4" fmla="*/ 0 w 9106293"/>
              <a:gd name="connsiteY4" fmla="*/ 0 h 1706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293" h="1706252">
                <a:moveTo>
                  <a:pt x="0" y="0"/>
                </a:moveTo>
                <a:lnTo>
                  <a:pt x="0" y="933254"/>
                </a:lnTo>
                <a:lnTo>
                  <a:pt x="6872141" y="1706252"/>
                </a:lnTo>
                <a:lnTo>
                  <a:pt x="9106293" y="18854"/>
                </a:lnTo>
                <a:lnTo>
                  <a:pt x="0" y="0"/>
                </a:lnTo>
                <a:close/>
              </a:path>
            </a:pathLst>
          </a:custGeom>
          <a:solidFill>
            <a:srgbClr val="D08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ubtitle 19"/>
          <p:cNvSpPr>
            <a:spLocks noGrp="1"/>
          </p:cNvSpPr>
          <p:nvPr>
            <p:ph type="subTitle" idx="1"/>
          </p:nvPr>
        </p:nvSpPr>
        <p:spPr>
          <a:xfrm>
            <a:off x="685800" y="5094623"/>
            <a:ext cx="7772400" cy="975360"/>
          </a:xfrm>
          <a:prstGeom prst="rect">
            <a:avLst/>
          </a:prstGeom>
        </p:spPr>
        <p:txBody>
          <a:bodyPr lIns="182880" tIns="0"/>
          <a:lstStyle>
            <a:lvl1pPr marL="39016" indent="0" algn="l">
              <a:spcBef>
                <a:spcPts val="0"/>
              </a:spcBef>
              <a:buNone/>
              <a:defRPr sz="2133">
                <a:solidFill>
                  <a:schemeClr val="bg1"/>
                </a:solidFill>
              </a:defRPr>
            </a:lvl1pPr>
            <a:lvl2pPr marL="487695" indent="0" algn="ctr">
              <a:buNone/>
            </a:lvl2pPr>
            <a:lvl3pPr marL="975390" indent="0" algn="ctr">
              <a:buNone/>
            </a:lvl3pPr>
            <a:lvl4pPr marL="1463086" indent="0" algn="ctr">
              <a:buNone/>
            </a:lvl4pPr>
            <a:lvl5pPr marL="1950781" indent="0" algn="ctr">
              <a:buNone/>
            </a:lvl5pPr>
            <a:lvl6pPr marL="2438476" indent="0" algn="ctr">
              <a:buNone/>
            </a:lvl6pPr>
            <a:lvl7pPr marL="2926171" indent="0" algn="ctr">
              <a:buNone/>
            </a:lvl7pPr>
            <a:lvl8pPr marL="3413867" indent="0" algn="ctr">
              <a:buNone/>
            </a:lvl8pPr>
            <a:lvl9pPr marL="3901562" indent="0" algn="ctr">
              <a:buNone/>
            </a:lvl9pPr>
          </a:lstStyle>
          <a:p>
            <a:r>
              <a:rPr lang="en-US" dirty="0"/>
              <a:t>Click to edit Master subtitle style</a:t>
            </a:r>
          </a:p>
        </p:txBody>
      </p:sp>
    </p:spTree>
    <p:extLst>
      <p:ext uri="{BB962C8B-B14F-4D97-AF65-F5344CB8AC3E}">
        <p14:creationId xmlns:p14="http://schemas.microsoft.com/office/powerpoint/2010/main" val="183151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28650" y="995472"/>
            <a:ext cx="8161389" cy="54222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 xmlns:a16="http://schemas.microsoft.com/office/drawing/2014/main" id="{99480737-DF72-4BD8-8398-89E6DAD3B7C7}"/>
              </a:ext>
            </a:extLst>
          </p:cNvPr>
          <p:cNvSpPr>
            <a:spLocks noGrp="1"/>
          </p:cNvSpPr>
          <p:nvPr>
            <p:ph type="sldNum" sz="quarter" idx="11"/>
          </p:nvPr>
        </p:nvSpPr>
        <p:spPr/>
        <p:txBody>
          <a:bodyPr/>
          <a:lstStyle>
            <a:lvl1pPr>
              <a:defRPr/>
            </a:lvl1pPr>
          </a:lstStyle>
          <a:p>
            <a:pPr>
              <a:defRPr/>
            </a:pPr>
            <a:fld id="{524155E7-271C-4E7F-AB84-2ED6A71D6991}" type="slidenum">
              <a:rPr lang="en-US" altLang="sq-AL"/>
              <a:pPr>
                <a:defRPr/>
              </a:pPr>
              <a:t>‹#›</a:t>
            </a:fld>
            <a:endParaRPr lang="en-US" altLang="sq-AL"/>
          </a:p>
        </p:txBody>
      </p:sp>
      <p:sp>
        <p:nvSpPr>
          <p:cNvPr id="2" name="Title 1">
            <a:extLst>
              <a:ext uri="{FF2B5EF4-FFF2-40B4-BE49-F238E27FC236}">
                <a16:creationId xmlns="" xmlns:a16="http://schemas.microsoft.com/office/drawing/2014/main" id="{C9B69153-4D17-4669-9D62-2E9FC6EC72FF}"/>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4112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0F049BA4-9C8F-414A-A3D5-AF061AC439E8}"/>
              </a:ext>
            </a:extLst>
          </p:cNvPr>
          <p:cNvSpPr/>
          <p:nvPr userDrawn="1"/>
        </p:nvSpPr>
        <p:spPr>
          <a:xfrm>
            <a:off x="0" y="1316561"/>
            <a:ext cx="4178300" cy="54127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Content Placeholder 3"/>
          <p:cNvSpPr>
            <a:spLocks noGrp="1"/>
          </p:cNvSpPr>
          <p:nvPr>
            <p:ph sz="half" idx="2"/>
          </p:nvPr>
        </p:nvSpPr>
        <p:spPr>
          <a:xfrm>
            <a:off x="4267200" y="1317238"/>
            <a:ext cx="4671540" cy="5412746"/>
          </a:xfrm>
          <a:prstGeom prst="rect">
            <a:avLst/>
          </a:prstGeom>
        </p:spPr>
        <p:txBody>
          <a:bodyPr/>
          <a:lstStyle>
            <a:lvl1pPr>
              <a:defRPr sz="2773"/>
            </a:lvl1pPr>
            <a:lvl2pPr>
              <a:defRPr sz="2347"/>
            </a:lvl2pPr>
            <a:lvl3pPr>
              <a:defRPr sz="2133"/>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a:extLst>
              <a:ext uri="{FF2B5EF4-FFF2-40B4-BE49-F238E27FC236}">
                <a16:creationId xmlns="" xmlns:a16="http://schemas.microsoft.com/office/drawing/2014/main" id="{423E9CDF-AD91-4C77-B402-5084D886B184}"/>
              </a:ext>
            </a:extLst>
          </p:cNvPr>
          <p:cNvSpPr>
            <a:spLocks noGrp="1"/>
          </p:cNvSpPr>
          <p:nvPr>
            <p:ph type="sldNum" sz="quarter" idx="10"/>
          </p:nvPr>
        </p:nvSpPr>
        <p:spPr/>
        <p:txBody>
          <a:bodyPr/>
          <a:lstStyle>
            <a:lvl1pPr>
              <a:defRPr smtClean="0"/>
            </a:lvl1pPr>
          </a:lstStyle>
          <a:p>
            <a:pPr>
              <a:defRPr/>
            </a:pPr>
            <a:fld id="{4F463601-0706-4779-9265-9F97F887D308}" type="slidenum">
              <a:rPr lang="en-US" altLang="sq-AL"/>
              <a:pPr>
                <a:defRPr/>
              </a:pPr>
              <a:t>‹#›</a:t>
            </a:fld>
            <a:endParaRPr lang="en-US" altLang="sq-AL"/>
          </a:p>
        </p:txBody>
      </p:sp>
      <p:sp>
        <p:nvSpPr>
          <p:cNvPr id="3" name="Title 2">
            <a:extLst>
              <a:ext uri="{FF2B5EF4-FFF2-40B4-BE49-F238E27FC236}">
                <a16:creationId xmlns="" xmlns:a16="http://schemas.microsoft.com/office/drawing/2014/main" id="{0ED1E76C-6B31-45AA-AA63-350EAB0C4B0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42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4">
            <a:extLst>
              <a:ext uri="{FF2B5EF4-FFF2-40B4-BE49-F238E27FC236}">
                <a16:creationId xmlns="" xmlns:a16="http://schemas.microsoft.com/office/drawing/2014/main" id="{0EAD36E9-4DA4-4686-BF44-C64254E5AF78}"/>
              </a:ext>
            </a:extLst>
          </p:cNvPr>
          <p:cNvSpPr>
            <a:spLocks noGrp="1"/>
          </p:cNvSpPr>
          <p:nvPr>
            <p:ph type="sldNum" sz="quarter" idx="10"/>
          </p:nvPr>
        </p:nvSpPr>
        <p:spPr/>
        <p:txBody>
          <a:bodyPr/>
          <a:lstStyle>
            <a:lvl1pPr>
              <a:defRPr/>
            </a:lvl1pPr>
          </a:lstStyle>
          <a:p>
            <a:pPr>
              <a:defRPr/>
            </a:pPr>
            <a:fld id="{94937E4D-8100-47E9-ACC8-D37ECF1C85BD}" type="slidenum">
              <a:rPr lang="en-US" altLang="sq-AL"/>
              <a:pPr>
                <a:defRPr/>
              </a:pPr>
              <a:t>‹#›</a:t>
            </a:fld>
            <a:endParaRPr lang="en-US" altLang="sq-AL"/>
          </a:p>
        </p:txBody>
      </p:sp>
      <p:sp>
        <p:nvSpPr>
          <p:cNvPr id="4" name="Title 3">
            <a:extLst>
              <a:ext uri="{FF2B5EF4-FFF2-40B4-BE49-F238E27FC236}">
                <a16:creationId xmlns="" xmlns:a16="http://schemas.microsoft.com/office/drawing/2014/main" id="{ED763EB6-12EE-4B3E-A67C-2D4E4B1A0FC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6121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Slide Number Placeholder 4">
            <a:extLst>
              <a:ext uri="{FF2B5EF4-FFF2-40B4-BE49-F238E27FC236}">
                <a16:creationId xmlns="" xmlns:a16="http://schemas.microsoft.com/office/drawing/2014/main" id="{0B9AC880-30E0-48D9-B59F-BDEF89EF7F0C}"/>
              </a:ext>
            </a:extLst>
          </p:cNvPr>
          <p:cNvSpPr>
            <a:spLocks noGrp="1"/>
          </p:cNvSpPr>
          <p:nvPr>
            <p:ph type="sldNum" sz="quarter" idx="10"/>
          </p:nvPr>
        </p:nvSpPr>
        <p:spPr/>
        <p:txBody>
          <a:bodyPr/>
          <a:lstStyle>
            <a:lvl1pPr>
              <a:defRPr/>
            </a:lvl1pPr>
          </a:lstStyle>
          <a:p>
            <a:pPr>
              <a:defRPr/>
            </a:pPr>
            <a:fld id="{35E8CD0D-99A6-46B2-B674-DC55FCDB0678}" type="slidenum">
              <a:rPr lang="en-US" altLang="sq-AL"/>
              <a:pPr>
                <a:defRPr/>
              </a:pPr>
              <a:t>‹#›</a:t>
            </a:fld>
            <a:endParaRPr lang="en-US" altLang="sq-AL"/>
          </a:p>
        </p:txBody>
      </p:sp>
      <p:sp>
        <p:nvSpPr>
          <p:cNvPr id="2" name="Title 1">
            <a:extLst>
              <a:ext uri="{FF2B5EF4-FFF2-40B4-BE49-F238E27FC236}">
                <a16:creationId xmlns="" xmlns:a16="http://schemas.microsoft.com/office/drawing/2014/main" id="{7DCD9294-91D8-4ECC-A9C5-BDDAEA4AE98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733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 xmlns:a16="http://schemas.microsoft.com/office/drawing/2014/main" id="{44117AFE-E56C-48C2-8E5E-3F81757EDF3A}"/>
              </a:ext>
            </a:extLst>
          </p:cNvPr>
          <p:cNvSpPr>
            <a:spLocks noGrp="1"/>
          </p:cNvSpPr>
          <p:nvPr>
            <p:ph type="sldNum" sz="quarter" idx="10"/>
          </p:nvPr>
        </p:nvSpPr>
        <p:spPr/>
        <p:txBody>
          <a:bodyPr/>
          <a:lstStyle/>
          <a:p>
            <a:pPr>
              <a:defRPr/>
            </a:pPr>
            <a:fld id="{780EB3FE-55DC-4EB7-85E1-341B96E9B496}" type="slidenum">
              <a:rPr lang="en-US" altLang="sq-AL" smtClean="0"/>
              <a:pPr>
                <a:defRPr/>
              </a:pPr>
              <a:t>‹#›</a:t>
            </a:fld>
            <a:endParaRPr lang="en-US" altLang="sq-AL"/>
          </a:p>
        </p:txBody>
      </p:sp>
      <p:sp>
        <p:nvSpPr>
          <p:cNvPr id="8" name="Title 7">
            <a:extLst>
              <a:ext uri="{FF2B5EF4-FFF2-40B4-BE49-F238E27FC236}">
                <a16:creationId xmlns="" xmlns:a16="http://schemas.microsoft.com/office/drawing/2014/main" id="{8FB82212-1AE3-4A76-8435-43375F3B34F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324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Kun titel">
    <p:spTree>
      <p:nvGrpSpPr>
        <p:cNvPr id="1" name=""/>
        <p:cNvGrpSpPr/>
        <p:nvPr/>
      </p:nvGrpSpPr>
      <p:grpSpPr>
        <a:xfrm>
          <a:off x="0" y="0"/>
          <a:ext cx="0" cy="0"/>
          <a:chOff x="0" y="0"/>
          <a:chExt cx="0" cy="0"/>
        </a:xfrm>
      </p:grpSpPr>
      <p:sp>
        <p:nvSpPr>
          <p:cNvPr id="3" name="Pladsholder til dato 2">
            <a:extLst>
              <a:ext uri="{FF2B5EF4-FFF2-40B4-BE49-F238E27FC236}">
                <a16:creationId xmlns="" xmlns:a16="http://schemas.microsoft.com/office/drawing/2014/main" id="{AB3E662D-AEBD-4ABB-B33A-CEC8F09C6168}"/>
              </a:ext>
            </a:extLst>
          </p:cNvPr>
          <p:cNvSpPr>
            <a:spLocks noGrp="1"/>
          </p:cNvSpPr>
          <p:nvPr>
            <p:ph type="dt" sz="half" idx="10"/>
          </p:nvPr>
        </p:nvSpPr>
        <p:spPr>
          <a:xfrm>
            <a:off x="457200" y="6780107"/>
            <a:ext cx="2133600" cy="38946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da-DK"/>
          </a:p>
        </p:txBody>
      </p:sp>
      <p:sp>
        <p:nvSpPr>
          <p:cNvPr id="4" name="Pladsholder til sidefod 3">
            <a:extLst>
              <a:ext uri="{FF2B5EF4-FFF2-40B4-BE49-F238E27FC236}">
                <a16:creationId xmlns="" xmlns:a16="http://schemas.microsoft.com/office/drawing/2014/main" id="{545341A1-CC99-457E-8DEE-34349547328C}"/>
              </a:ext>
            </a:extLst>
          </p:cNvPr>
          <p:cNvSpPr>
            <a:spLocks noGrp="1"/>
          </p:cNvSpPr>
          <p:nvPr>
            <p:ph type="ftr" sz="quarter" idx="11"/>
          </p:nvPr>
        </p:nvSpPr>
        <p:spPr>
          <a:xfrm>
            <a:off x="3124200" y="6780107"/>
            <a:ext cx="2895600" cy="38946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da-DK"/>
          </a:p>
        </p:txBody>
      </p:sp>
      <p:sp>
        <p:nvSpPr>
          <p:cNvPr id="5" name="Pladsholder til diasnummer 4">
            <a:extLst>
              <a:ext uri="{FF2B5EF4-FFF2-40B4-BE49-F238E27FC236}">
                <a16:creationId xmlns="" xmlns:a16="http://schemas.microsoft.com/office/drawing/2014/main" id="{3547F924-97D9-4E5A-BE16-ED39EE9386D8}"/>
              </a:ext>
            </a:extLst>
          </p:cNvPr>
          <p:cNvSpPr>
            <a:spLocks noGrp="1"/>
          </p:cNvSpPr>
          <p:nvPr>
            <p:ph type="sldNum" sz="quarter" idx="12"/>
          </p:nvPr>
        </p:nvSpPr>
        <p:spPr>
          <a:xfrm>
            <a:off x="6553200" y="6780107"/>
            <a:ext cx="2133600" cy="389467"/>
          </a:xfrm>
        </p:spPr>
        <p:txBody>
          <a:bodyPr/>
          <a:lstStyle>
            <a:lvl1pPr>
              <a:defRPr smtClean="0"/>
            </a:lvl1pPr>
          </a:lstStyle>
          <a:p>
            <a:pPr>
              <a:defRPr/>
            </a:pPr>
            <a:fld id="{6A64CFB9-09DD-4559-8075-1B38899E6948}" type="slidenum">
              <a:rPr lang="da-DK" altLang="sq-AL"/>
              <a:pPr>
                <a:defRPr/>
              </a:pPr>
              <a:t>‹#›</a:t>
            </a:fld>
            <a:endParaRPr lang="da-DK" altLang="sq-AL"/>
          </a:p>
        </p:txBody>
      </p:sp>
      <p:sp>
        <p:nvSpPr>
          <p:cNvPr id="6" name="Title 5">
            <a:extLst>
              <a:ext uri="{FF2B5EF4-FFF2-40B4-BE49-F238E27FC236}">
                <a16:creationId xmlns="" xmlns:a16="http://schemas.microsoft.com/office/drawing/2014/main" id="{C9ED2DB9-6776-40D2-81F4-A745D1C6A3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7119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 xmlns:a16="http://schemas.microsoft.com/office/drawing/2014/main" id="{0C5935F7-8679-44A0-8CC7-C4C629053812}"/>
              </a:ext>
            </a:extLst>
          </p:cNvPr>
          <p:cNvCxnSpPr>
            <a:cxnSpLocks/>
          </p:cNvCxnSpPr>
          <p:nvPr userDrawn="1"/>
        </p:nvCxnSpPr>
        <p:spPr>
          <a:xfrm>
            <a:off x="1" y="681694"/>
            <a:ext cx="9118285" cy="24206"/>
          </a:xfrm>
          <a:prstGeom prst="line">
            <a:avLst/>
          </a:prstGeom>
          <a:ln w="57150">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6" name="Freeform: Shape 5">
            <a:extLst>
              <a:ext uri="{FF2B5EF4-FFF2-40B4-BE49-F238E27FC236}">
                <a16:creationId xmlns="" xmlns:a16="http://schemas.microsoft.com/office/drawing/2014/main" id="{843D5B20-B17C-4841-80A3-4F3527FC8EEA}"/>
              </a:ext>
            </a:extLst>
          </p:cNvPr>
          <p:cNvSpPr/>
          <p:nvPr userDrawn="1"/>
        </p:nvSpPr>
        <p:spPr>
          <a:xfrm>
            <a:off x="0" y="1"/>
            <a:ext cx="8229600" cy="1235838"/>
          </a:xfrm>
          <a:custGeom>
            <a:avLst/>
            <a:gdLst>
              <a:gd name="connsiteX0" fmla="*/ 0 w 9106293"/>
              <a:gd name="connsiteY0" fmla="*/ 0 h 1706252"/>
              <a:gd name="connsiteX1" fmla="*/ 0 w 9106293"/>
              <a:gd name="connsiteY1" fmla="*/ 933254 h 1706252"/>
              <a:gd name="connsiteX2" fmla="*/ 6872141 w 9106293"/>
              <a:gd name="connsiteY2" fmla="*/ 1706252 h 1706252"/>
              <a:gd name="connsiteX3" fmla="*/ 9106293 w 9106293"/>
              <a:gd name="connsiteY3" fmla="*/ 18854 h 1706252"/>
              <a:gd name="connsiteX4" fmla="*/ 0 w 9106293"/>
              <a:gd name="connsiteY4" fmla="*/ 0 h 1706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6293" h="1706252">
                <a:moveTo>
                  <a:pt x="0" y="0"/>
                </a:moveTo>
                <a:lnTo>
                  <a:pt x="0" y="933254"/>
                </a:lnTo>
                <a:lnTo>
                  <a:pt x="6872141" y="1706252"/>
                </a:lnTo>
                <a:lnTo>
                  <a:pt x="9106293" y="18854"/>
                </a:lnTo>
                <a:lnTo>
                  <a:pt x="0" y="0"/>
                </a:lnTo>
                <a:close/>
              </a:path>
            </a:pathLst>
          </a:custGeom>
          <a:solidFill>
            <a:srgbClr val="D08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19">
            <a:extLst>
              <a:ext uri="{FF2B5EF4-FFF2-40B4-BE49-F238E27FC236}">
                <a16:creationId xmlns="" xmlns:a16="http://schemas.microsoft.com/office/drawing/2014/main" id="{26F2D5AC-ACF6-4DA5-AABE-2A65A657C805}"/>
              </a:ext>
            </a:extLst>
          </p:cNvPr>
          <p:cNvSpPr txBox="1">
            <a:spLocks/>
          </p:cNvSpPr>
          <p:nvPr/>
        </p:nvSpPr>
        <p:spPr>
          <a:xfrm>
            <a:off x="342899" y="6917271"/>
            <a:ext cx="3608387" cy="372533"/>
          </a:xfrm>
          <a:prstGeom prst="rect">
            <a:avLst/>
          </a:prstGeom>
        </p:spPr>
        <p:txBody>
          <a:bodyPr lIns="195072" tIns="0" anchor="ctr"/>
          <a:lstStyle>
            <a:lvl1pPr marL="36576" indent="0" algn="l" rtl="0" eaLnBrk="1" latinLnBrk="0" hangingPunct="1">
              <a:spcBef>
                <a:spcPts val="0"/>
              </a:spcBef>
              <a:buClr>
                <a:schemeClr val="accent1"/>
              </a:buClr>
              <a:buSzPct val="80000"/>
              <a:buFont typeface="Wingdings 2"/>
              <a:buNone/>
              <a:defRPr sz="2000" kern="1200">
                <a:solidFill>
                  <a:schemeClr val="bg2">
                    <a:shade val="25000"/>
                  </a:schemeClr>
                </a:solidFill>
                <a:effectLst/>
                <a:latin typeface="+mn-lt"/>
                <a:ea typeface="+mn-ea"/>
                <a:cs typeface="+mn-cs"/>
              </a:defRPr>
            </a:lvl1pPr>
            <a:lvl2pPr marL="457200" indent="0" algn="ctr" rtl="0" eaLnBrk="1" latinLnBrk="0" hangingPunct="1">
              <a:spcBef>
                <a:spcPts val="250"/>
              </a:spcBef>
              <a:buClr>
                <a:schemeClr val="accent1"/>
              </a:buClr>
              <a:buSzPct val="100000"/>
              <a:buFont typeface="Verdana"/>
              <a:buNone/>
              <a:defRPr sz="2400" kern="1200">
                <a:solidFill>
                  <a:schemeClr val="tx1"/>
                </a:solidFill>
                <a:latin typeface="+mn-lt"/>
                <a:ea typeface="+mn-ea"/>
                <a:cs typeface="+mn-cs"/>
              </a:defRPr>
            </a:lvl2pPr>
            <a:lvl3pPr marL="914400" indent="0" algn="ctr" rtl="0" eaLnBrk="1" latinLnBrk="0" hangingPunct="1">
              <a:spcBef>
                <a:spcPts val="250"/>
              </a:spcBef>
              <a:buClr>
                <a:schemeClr val="accent2">
                  <a:tint val="85000"/>
                  <a:satMod val="285000"/>
                </a:schemeClr>
              </a:buClr>
              <a:buSzPct val="100000"/>
              <a:buFont typeface="Wingdings 2"/>
              <a:buNone/>
              <a:defRPr sz="2200" kern="1200">
                <a:solidFill>
                  <a:schemeClr val="tx1"/>
                </a:solidFill>
                <a:latin typeface="+mn-lt"/>
                <a:ea typeface="+mn-ea"/>
                <a:cs typeface="+mn-cs"/>
              </a:defRPr>
            </a:lvl3pPr>
            <a:lvl4pPr marL="1371600" indent="0" algn="ctr" rtl="0" eaLnBrk="1" latinLnBrk="0" hangingPunct="1">
              <a:spcBef>
                <a:spcPts val="230"/>
              </a:spcBef>
              <a:buClr>
                <a:schemeClr val="accent2">
                  <a:tint val="85000"/>
                  <a:satMod val="285000"/>
                </a:schemeClr>
              </a:buClr>
              <a:buSzPct val="112000"/>
              <a:buFont typeface="Verdana"/>
              <a:buNone/>
              <a:defRPr sz="1900" kern="1200">
                <a:solidFill>
                  <a:schemeClr val="tx1"/>
                </a:solidFill>
                <a:latin typeface="+mn-lt"/>
                <a:ea typeface="+mn-ea"/>
                <a:cs typeface="+mn-cs"/>
              </a:defRPr>
            </a:lvl4pPr>
            <a:lvl5pPr marL="1828800" indent="0" algn="ctr" rtl="0" eaLnBrk="1" latinLnBrk="0" hangingPunct="1">
              <a:spcBef>
                <a:spcPts val="250"/>
              </a:spcBef>
              <a:buClr>
                <a:schemeClr val="accent3">
                  <a:tint val="85000"/>
                  <a:satMod val="275000"/>
                </a:schemeClr>
              </a:buClr>
              <a:buSzPct val="100000"/>
              <a:buFont typeface="Wingdings 2"/>
              <a:buNone/>
              <a:defRPr sz="1800" kern="1200">
                <a:solidFill>
                  <a:schemeClr val="tx1"/>
                </a:solidFill>
                <a:latin typeface="+mn-lt"/>
                <a:ea typeface="+mn-ea"/>
                <a:cs typeface="+mn-cs"/>
              </a:defRPr>
            </a:lvl5pPr>
            <a:lvl6pPr marL="2286000" indent="0" algn="ctr" rtl="0" eaLnBrk="1" latinLnBrk="0" hangingPunct="1">
              <a:spcBef>
                <a:spcPts val="250"/>
              </a:spcBef>
              <a:buClr>
                <a:schemeClr val="accent3">
                  <a:tint val="85000"/>
                  <a:satMod val="275000"/>
                </a:schemeClr>
              </a:buClr>
              <a:buSzPct val="100000"/>
              <a:buFont typeface="Verdana"/>
              <a:buNone/>
              <a:defRPr sz="1700" kern="1200" baseline="0">
                <a:solidFill>
                  <a:srgbClr val="FFFFFF"/>
                </a:solidFill>
                <a:latin typeface="+mn-lt"/>
                <a:ea typeface="+mn-ea"/>
                <a:cs typeface="+mn-cs"/>
              </a:defRPr>
            </a:lvl6pPr>
            <a:lvl7pPr marL="2743200" indent="0" algn="ctr" rtl="0" eaLnBrk="1" latinLnBrk="0" hangingPunct="1">
              <a:spcBef>
                <a:spcPts val="255"/>
              </a:spcBef>
              <a:buClr>
                <a:schemeClr val="accent3">
                  <a:tint val="85000"/>
                  <a:satMod val="275000"/>
                </a:schemeClr>
              </a:buClr>
              <a:buSzPct val="100000"/>
              <a:buFont typeface="Wingdings 2"/>
              <a:buNone/>
              <a:defRPr sz="1500" kern="1200">
                <a:solidFill>
                  <a:srgbClr val="FFFFFF"/>
                </a:solidFill>
                <a:latin typeface="+mn-lt"/>
                <a:ea typeface="+mn-ea"/>
                <a:cs typeface="+mn-cs"/>
              </a:defRPr>
            </a:lvl7pPr>
            <a:lvl8pPr marL="3200400" indent="0" algn="ctr" rtl="0" eaLnBrk="1" latinLnBrk="0" hangingPunct="1">
              <a:spcBef>
                <a:spcPts val="257"/>
              </a:spcBef>
              <a:buClr>
                <a:schemeClr val="accent3">
                  <a:tint val="85000"/>
                  <a:satMod val="275000"/>
                </a:schemeClr>
              </a:buClr>
              <a:buSzPct val="100000"/>
              <a:buFont typeface="Verdana"/>
              <a:buNone/>
              <a:defRPr sz="1500" kern="1200" baseline="0">
                <a:solidFill>
                  <a:srgbClr val="FFFFFF"/>
                </a:solidFill>
                <a:latin typeface="+mn-lt"/>
                <a:ea typeface="+mn-ea"/>
                <a:cs typeface="+mn-cs"/>
              </a:defRPr>
            </a:lvl8pPr>
            <a:lvl9pPr marL="3657600" indent="0" algn="ctr" rtl="0" eaLnBrk="1" latinLnBrk="0" hangingPunct="1">
              <a:spcBef>
                <a:spcPts val="255"/>
              </a:spcBef>
              <a:buClr>
                <a:schemeClr val="accent3">
                  <a:tint val="85000"/>
                  <a:satMod val="275000"/>
                </a:schemeClr>
              </a:buClr>
              <a:buSzPct val="100000"/>
              <a:buFont typeface="Wingdings 2"/>
              <a:buNone/>
              <a:defRPr sz="1500" kern="1200">
                <a:solidFill>
                  <a:srgbClr val="FFFFFF"/>
                </a:solidFill>
                <a:latin typeface="+mn-lt"/>
                <a:ea typeface="+mn-ea"/>
                <a:cs typeface="+mn-cs"/>
              </a:defRPr>
            </a:lvl9pPr>
          </a:lstStyle>
          <a:p>
            <a:pPr marL="39016" marR="0" lvl="0" indent="0" algn="l" defTabSz="975390" rtl="0" eaLnBrk="1" fontAlgn="auto" latinLnBrk="0" hangingPunct="1">
              <a:lnSpc>
                <a:spcPct val="100000"/>
              </a:lnSpc>
              <a:spcBef>
                <a:spcPts val="0"/>
              </a:spcBef>
              <a:spcAft>
                <a:spcPts val="0"/>
              </a:spcAft>
              <a:buClr>
                <a:schemeClr val="accent1"/>
              </a:buClr>
              <a:buSzPct val="80000"/>
              <a:buFont typeface="Wingdings 2"/>
              <a:buNone/>
              <a:tabLst/>
              <a:defRPr/>
            </a:pPr>
            <a:r>
              <a:rPr lang="en-US" sz="1493" dirty="0">
                <a:solidFill>
                  <a:schemeClr val="tx1"/>
                </a:solidFill>
              </a:rPr>
              <a:t>PDNA  </a:t>
            </a:r>
            <a:r>
              <a:rPr lang="en-US" sz="1493" dirty="0" err="1">
                <a:solidFill>
                  <a:schemeClr val="tx1"/>
                </a:solidFill>
              </a:rPr>
              <a:t>Shqipëria</a:t>
            </a:r>
            <a:r>
              <a:rPr lang="en-US" sz="1493" dirty="0">
                <a:solidFill>
                  <a:schemeClr val="tx1"/>
                </a:solidFill>
              </a:rPr>
              <a:t> |</a:t>
            </a:r>
            <a:r>
              <a:rPr lang="en-US" sz="1493" baseline="0" dirty="0">
                <a:solidFill>
                  <a:schemeClr val="tx1"/>
                </a:solidFill>
              </a:rPr>
              <a:t> </a:t>
            </a:r>
            <a:r>
              <a:rPr lang="en-US" sz="1493" baseline="0" dirty="0" err="1">
                <a:solidFill>
                  <a:schemeClr val="tx1"/>
                </a:solidFill>
              </a:rPr>
              <a:t>Tërmeti</a:t>
            </a:r>
            <a:r>
              <a:rPr lang="en-US" sz="1493" baseline="0" dirty="0">
                <a:solidFill>
                  <a:schemeClr val="tx1"/>
                </a:solidFill>
              </a:rPr>
              <a:t> </a:t>
            </a:r>
            <a:r>
              <a:rPr lang="en-US" sz="1493" dirty="0">
                <a:solidFill>
                  <a:schemeClr val="tx1"/>
                </a:solidFill>
              </a:rPr>
              <a:t>2019</a:t>
            </a:r>
          </a:p>
        </p:txBody>
      </p:sp>
      <p:sp>
        <p:nvSpPr>
          <p:cNvPr id="1034" name="Title Placeholder 1">
            <a:extLst>
              <a:ext uri="{FF2B5EF4-FFF2-40B4-BE49-F238E27FC236}">
                <a16:creationId xmlns="" xmlns:a16="http://schemas.microsoft.com/office/drawing/2014/main" id="{01F991DF-890D-48E0-A6C9-8FD39F052C51}"/>
              </a:ext>
            </a:extLst>
          </p:cNvPr>
          <p:cNvSpPr>
            <a:spLocks noGrp="1"/>
          </p:cNvSpPr>
          <p:nvPr>
            <p:ph type="title"/>
          </p:nvPr>
        </p:nvSpPr>
        <p:spPr bwMode="auto">
          <a:xfrm>
            <a:off x="628650" y="76660"/>
            <a:ext cx="7886700" cy="47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q-AL" dirty="0"/>
              <a:t>Click to edit Master title style</a:t>
            </a:r>
          </a:p>
        </p:txBody>
      </p:sp>
      <p:sp>
        <p:nvSpPr>
          <p:cNvPr id="1035" name="Text Placeholder 2">
            <a:extLst>
              <a:ext uri="{FF2B5EF4-FFF2-40B4-BE49-F238E27FC236}">
                <a16:creationId xmlns="" xmlns:a16="http://schemas.microsoft.com/office/drawing/2014/main" id="{F76E530C-9DA1-4DB6-9749-7BD2EC03C4F4}"/>
              </a:ext>
            </a:extLst>
          </p:cNvPr>
          <p:cNvSpPr>
            <a:spLocks noGrp="1"/>
          </p:cNvSpPr>
          <p:nvPr>
            <p:ph type="body" idx="1"/>
          </p:nvPr>
        </p:nvSpPr>
        <p:spPr bwMode="auto">
          <a:xfrm>
            <a:off x="614363" y="1319639"/>
            <a:ext cx="7886700" cy="547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q-AL"/>
              <a:t>Click to edit Master text styles</a:t>
            </a:r>
          </a:p>
          <a:p>
            <a:pPr lvl="1"/>
            <a:r>
              <a:rPr lang="en-US" altLang="sq-AL"/>
              <a:t>Second level</a:t>
            </a:r>
          </a:p>
          <a:p>
            <a:pPr lvl="2"/>
            <a:r>
              <a:rPr lang="en-US" altLang="sq-AL"/>
              <a:t>Third level</a:t>
            </a:r>
          </a:p>
          <a:p>
            <a:pPr lvl="3"/>
            <a:r>
              <a:rPr lang="en-US" altLang="sq-AL"/>
              <a:t>Fourth level</a:t>
            </a:r>
          </a:p>
          <a:p>
            <a:pPr lvl="4"/>
            <a:r>
              <a:rPr lang="en-US" altLang="sq-AL"/>
              <a:t>Fifth level</a:t>
            </a:r>
          </a:p>
        </p:txBody>
      </p:sp>
      <p:sp>
        <p:nvSpPr>
          <p:cNvPr id="5" name="Slide Number Placeholder 4">
            <a:extLst>
              <a:ext uri="{FF2B5EF4-FFF2-40B4-BE49-F238E27FC236}">
                <a16:creationId xmlns="" xmlns:a16="http://schemas.microsoft.com/office/drawing/2014/main" id="{EE1457B0-D360-4F07-BC38-57F79E247CD0}"/>
              </a:ext>
            </a:extLst>
          </p:cNvPr>
          <p:cNvSpPr>
            <a:spLocks noGrp="1"/>
          </p:cNvSpPr>
          <p:nvPr>
            <p:ph type="sldNum" sz="quarter" idx="4"/>
          </p:nvPr>
        </p:nvSpPr>
        <p:spPr>
          <a:xfrm>
            <a:off x="6938963" y="6917268"/>
            <a:ext cx="2057400" cy="38946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80" b="1" smtClean="0">
                <a:latin typeface="Calibri" panose="020F0502020204030204" pitchFamily="34" charset="0"/>
              </a:defRPr>
            </a:lvl1pPr>
          </a:lstStyle>
          <a:p>
            <a:pPr>
              <a:defRPr/>
            </a:pPr>
            <a:fld id="{780EB3FE-55DC-4EB7-85E1-341B96E9B496}" type="slidenum">
              <a:rPr lang="en-US" altLang="sq-AL"/>
              <a:pPr>
                <a:defRPr/>
              </a:pPr>
              <a:t>‹#›</a:t>
            </a:fld>
            <a:endParaRPr lang="en-US" altLang="sq-AL"/>
          </a:p>
        </p:txBody>
      </p:sp>
      <p:cxnSp>
        <p:nvCxnSpPr>
          <p:cNvPr id="13" name="Straight Connector 12">
            <a:extLst>
              <a:ext uri="{FF2B5EF4-FFF2-40B4-BE49-F238E27FC236}">
                <a16:creationId xmlns="" xmlns:a16="http://schemas.microsoft.com/office/drawing/2014/main" id="{36D69827-C72B-487A-8F69-EC4E0EFFBC8F}"/>
              </a:ext>
            </a:extLst>
          </p:cNvPr>
          <p:cNvCxnSpPr/>
          <p:nvPr userDrawn="1"/>
        </p:nvCxnSpPr>
        <p:spPr>
          <a:xfrm>
            <a:off x="0" y="6857687"/>
            <a:ext cx="9144000" cy="0"/>
          </a:xfrm>
          <a:prstGeom prst="line">
            <a:avLst/>
          </a:prstGeom>
          <a:ln w="38100">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6" r:id="rId1"/>
    <p:sldLayoutId id="2147483693" r:id="rId2"/>
    <p:sldLayoutId id="2147483697" r:id="rId3"/>
    <p:sldLayoutId id="2147483694" r:id="rId4"/>
    <p:sldLayoutId id="2147483695" r:id="rId5"/>
    <p:sldLayoutId id="2147483698" r:id="rId6"/>
    <p:sldLayoutId id="2147483699" r:id="rId7"/>
  </p:sldLayoutIdLst>
  <p:hf hdr="0" ftr="0" dt="0"/>
  <p:txStyles>
    <p:titleStyle>
      <a:lvl1pPr algn="l" rtl="0" eaLnBrk="0" fontAlgn="base" hangingPunct="0">
        <a:spcBef>
          <a:spcPct val="0"/>
        </a:spcBef>
        <a:spcAft>
          <a:spcPct val="0"/>
        </a:spcAft>
        <a:defRPr sz="2987" b="1" kern="1200">
          <a:solidFill>
            <a:schemeClr val="bg1"/>
          </a:solidFill>
          <a:latin typeface="+mn-lt"/>
          <a:ea typeface="+mj-ea"/>
          <a:cs typeface="+mj-cs"/>
        </a:defRPr>
      </a:lvl1pPr>
      <a:lvl2pPr algn="l" rtl="0" eaLnBrk="0" fontAlgn="base" hangingPunct="0">
        <a:spcBef>
          <a:spcPct val="0"/>
        </a:spcBef>
        <a:spcAft>
          <a:spcPct val="0"/>
        </a:spcAft>
        <a:defRPr sz="2987">
          <a:solidFill>
            <a:schemeClr val="accent1"/>
          </a:solidFill>
          <a:latin typeface="Calibri Light" panose="020F0302020204030204" pitchFamily="34" charset="0"/>
        </a:defRPr>
      </a:lvl2pPr>
      <a:lvl3pPr algn="l" rtl="0" eaLnBrk="0" fontAlgn="base" hangingPunct="0">
        <a:spcBef>
          <a:spcPct val="0"/>
        </a:spcBef>
        <a:spcAft>
          <a:spcPct val="0"/>
        </a:spcAft>
        <a:defRPr sz="2987">
          <a:solidFill>
            <a:schemeClr val="accent1"/>
          </a:solidFill>
          <a:latin typeface="Calibri Light" panose="020F0302020204030204" pitchFamily="34" charset="0"/>
        </a:defRPr>
      </a:lvl3pPr>
      <a:lvl4pPr algn="l" rtl="0" eaLnBrk="0" fontAlgn="base" hangingPunct="0">
        <a:spcBef>
          <a:spcPct val="0"/>
        </a:spcBef>
        <a:spcAft>
          <a:spcPct val="0"/>
        </a:spcAft>
        <a:defRPr sz="2987">
          <a:solidFill>
            <a:schemeClr val="accent1"/>
          </a:solidFill>
          <a:latin typeface="Calibri Light" panose="020F0302020204030204" pitchFamily="34" charset="0"/>
        </a:defRPr>
      </a:lvl4pPr>
      <a:lvl5pPr algn="l" rtl="0" eaLnBrk="0" fontAlgn="base" hangingPunct="0">
        <a:spcBef>
          <a:spcPct val="0"/>
        </a:spcBef>
        <a:spcAft>
          <a:spcPct val="0"/>
        </a:spcAft>
        <a:defRPr sz="2987">
          <a:solidFill>
            <a:schemeClr val="accent1"/>
          </a:solidFill>
          <a:latin typeface="Calibri Light" panose="020F0302020204030204" pitchFamily="34" charset="0"/>
        </a:defRPr>
      </a:lvl5pPr>
      <a:lvl6pPr marL="487695" algn="l" rtl="0" fontAlgn="base">
        <a:spcBef>
          <a:spcPct val="0"/>
        </a:spcBef>
        <a:spcAft>
          <a:spcPct val="0"/>
        </a:spcAft>
        <a:defRPr sz="2987">
          <a:solidFill>
            <a:schemeClr val="accent1"/>
          </a:solidFill>
          <a:latin typeface="Calibri Light" panose="020F0302020204030204" pitchFamily="34" charset="0"/>
        </a:defRPr>
      </a:lvl6pPr>
      <a:lvl7pPr marL="975390" algn="l" rtl="0" fontAlgn="base">
        <a:spcBef>
          <a:spcPct val="0"/>
        </a:spcBef>
        <a:spcAft>
          <a:spcPct val="0"/>
        </a:spcAft>
        <a:defRPr sz="2987">
          <a:solidFill>
            <a:schemeClr val="accent1"/>
          </a:solidFill>
          <a:latin typeface="Calibri Light" panose="020F0302020204030204" pitchFamily="34" charset="0"/>
        </a:defRPr>
      </a:lvl7pPr>
      <a:lvl8pPr marL="1463086" algn="l" rtl="0" fontAlgn="base">
        <a:spcBef>
          <a:spcPct val="0"/>
        </a:spcBef>
        <a:spcAft>
          <a:spcPct val="0"/>
        </a:spcAft>
        <a:defRPr sz="2987">
          <a:solidFill>
            <a:schemeClr val="accent1"/>
          </a:solidFill>
          <a:latin typeface="Calibri Light" panose="020F0302020204030204" pitchFamily="34" charset="0"/>
        </a:defRPr>
      </a:lvl8pPr>
      <a:lvl9pPr marL="1950781" algn="l" rtl="0" fontAlgn="base">
        <a:spcBef>
          <a:spcPct val="0"/>
        </a:spcBef>
        <a:spcAft>
          <a:spcPct val="0"/>
        </a:spcAft>
        <a:defRPr sz="2987">
          <a:solidFill>
            <a:schemeClr val="accent1"/>
          </a:solidFill>
          <a:latin typeface="Calibri Light" panose="020F0302020204030204" pitchFamily="34" charset="0"/>
        </a:defRPr>
      </a:lvl9pPr>
    </p:titleStyle>
    <p:bodyStyle>
      <a:lvl1pPr marL="282796" indent="-282796" algn="l" rtl="0" eaLnBrk="0" fontAlgn="base" hangingPunct="0">
        <a:spcBef>
          <a:spcPts val="267"/>
        </a:spcBef>
        <a:spcAft>
          <a:spcPct val="0"/>
        </a:spcAft>
        <a:buClr>
          <a:schemeClr val="accent1"/>
        </a:buClr>
        <a:buSzPct val="80000"/>
        <a:buFont typeface="Wingdings 2" panose="05020102010507070707" pitchFamily="18" charset="2"/>
        <a:buChar char=""/>
        <a:defRPr sz="2987" kern="1200">
          <a:solidFill>
            <a:schemeClr val="tx1"/>
          </a:solidFill>
          <a:latin typeface="+mn-lt"/>
          <a:ea typeface="+mn-ea"/>
          <a:cs typeface="+mn-cs"/>
        </a:defRPr>
      </a:lvl1pPr>
      <a:lvl2pPr marL="584219" indent="-213367" algn="l" rtl="0" eaLnBrk="0" fontAlgn="base" hangingPunct="0">
        <a:spcBef>
          <a:spcPts val="267"/>
        </a:spcBef>
        <a:spcAft>
          <a:spcPct val="0"/>
        </a:spcAft>
        <a:buClr>
          <a:schemeClr val="accent1"/>
        </a:buClr>
        <a:buSzPct val="100000"/>
        <a:buFont typeface="Verdana" panose="020B0604030504040204" pitchFamily="34" charset="0"/>
        <a:buChar char="◦"/>
        <a:defRPr sz="2560" kern="1200">
          <a:solidFill>
            <a:schemeClr val="tx1"/>
          </a:solidFill>
          <a:latin typeface="+mn-lt"/>
          <a:ea typeface="+mn-ea"/>
          <a:cs typeface="+mn-cs"/>
        </a:defRPr>
      </a:lvl2pPr>
      <a:lvl3pPr marL="838227" indent="-194740" algn="l" rtl="0" eaLnBrk="0" fontAlgn="base" hangingPunct="0">
        <a:spcBef>
          <a:spcPts val="267"/>
        </a:spcBef>
        <a:spcAft>
          <a:spcPct val="0"/>
        </a:spcAft>
        <a:buClr>
          <a:srgbClr val="9E9E9E"/>
        </a:buClr>
        <a:buSzPct val="100000"/>
        <a:buFont typeface="Wingdings 2" panose="05020102010507070707" pitchFamily="18" charset="2"/>
        <a:buChar char=""/>
        <a:defRPr sz="2347" kern="1200">
          <a:solidFill>
            <a:schemeClr val="tx1"/>
          </a:solidFill>
          <a:latin typeface="+mn-lt"/>
          <a:ea typeface="+mn-ea"/>
          <a:cs typeface="+mn-cs"/>
        </a:defRPr>
      </a:lvl3pPr>
      <a:lvl4pPr marL="1092235" indent="-194740" algn="l" rtl="0" eaLnBrk="0" fontAlgn="base" hangingPunct="0">
        <a:spcBef>
          <a:spcPts val="240"/>
        </a:spcBef>
        <a:spcAft>
          <a:spcPct val="0"/>
        </a:spcAft>
        <a:buClr>
          <a:srgbClr val="9E9E9E"/>
        </a:buClr>
        <a:buSzPct val="112000"/>
        <a:buFont typeface="Verdana" panose="020B0604030504040204" pitchFamily="34" charset="0"/>
        <a:buChar char="◦"/>
        <a:defRPr sz="2027" kern="1200">
          <a:solidFill>
            <a:schemeClr val="tx1"/>
          </a:solidFill>
          <a:latin typeface="+mn-lt"/>
          <a:ea typeface="+mn-ea"/>
          <a:cs typeface="+mn-cs"/>
        </a:defRPr>
      </a:lvl4pPr>
      <a:lvl5pPr marL="1364869" indent="-194740" algn="l" rtl="0" eaLnBrk="0" fontAlgn="base" hangingPunct="0">
        <a:spcBef>
          <a:spcPts val="267"/>
        </a:spcBef>
        <a:spcAft>
          <a:spcPct val="0"/>
        </a:spcAft>
        <a:buClr>
          <a:srgbClr val="1981FF"/>
        </a:buClr>
        <a:buSzPct val="100000"/>
        <a:buFont typeface="Wingdings 2" panose="05020102010507070707" pitchFamily="18" charset="2"/>
        <a:buChar char=""/>
        <a:defRPr kern="1200">
          <a:solidFill>
            <a:schemeClr val="tx1"/>
          </a:solidFill>
          <a:latin typeface="+mn-lt"/>
          <a:ea typeface="+mn-ea"/>
          <a:cs typeface="+mn-cs"/>
        </a:defRPr>
      </a:lvl5pPr>
      <a:lvl6pPr marL="1589886" indent="-195078" algn="l" rtl="0" eaLnBrk="1" latinLnBrk="0" hangingPunct="1">
        <a:spcBef>
          <a:spcPts val="267"/>
        </a:spcBef>
        <a:buClr>
          <a:schemeClr val="accent3">
            <a:tint val="85000"/>
            <a:satMod val="275000"/>
          </a:schemeClr>
        </a:buClr>
        <a:buSzPct val="100000"/>
        <a:buFont typeface="Verdana"/>
        <a:buChar char="◦"/>
        <a:defRPr sz="1813" kern="1200" baseline="0">
          <a:solidFill>
            <a:srgbClr val="FFFFFF"/>
          </a:solidFill>
          <a:latin typeface="+mn-lt"/>
          <a:ea typeface="+mn-ea"/>
          <a:cs typeface="+mn-cs"/>
        </a:defRPr>
      </a:lvl6pPr>
      <a:lvl7pPr marL="1814226" indent="-195078" algn="l" rtl="0" eaLnBrk="1" latinLnBrk="0" hangingPunct="1">
        <a:spcBef>
          <a:spcPts val="272"/>
        </a:spcBef>
        <a:buClr>
          <a:schemeClr val="accent3">
            <a:tint val="85000"/>
            <a:satMod val="275000"/>
          </a:schemeClr>
        </a:buClr>
        <a:buSzPct val="100000"/>
        <a:buFont typeface="Wingdings 2"/>
        <a:buChar char=""/>
        <a:defRPr sz="1600" kern="1200">
          <a:solidFill>
            <a:srgbClr val="FFFFFF"/>
          </a:solidFill>
          <a:latin typeface="+mn-lt"/>
          <a:ea typeface="+mn-ea"/>
          <a:cs typeface="+mn-cs"/>
        </a:defRPr>
      </a:lvl7pPr>
      <a:lvl8pPr marL="2048320" indent="-195078" algn="l" rtl="0" eaLnBrk="1" latinLnBrk="0" hangingPunct="1">
        <a:spcBef>
          <a:spcPts val="274"/>
        </a:spcBef>
        <a:buClr>
          <a:schemeClr val="accent3">
            <a:tint val="85000"/>
            <a:satMod val="275000"/>
          </a:schemeClr>
        </a:buClr>
        <a:buSzPct val="100000"/>
        <a:buFont typeface="Verdana"/>
        <a:buChar char="◦"/>
        <a:defRPr sz="1600" kern="1200" baseline="0">
          <a:solidFill>
            <a:srgbClr val="FFFFFF"/>
          </a:solidFill>
          <a:latin typeface="+mn-lt"/>
          <a:ea typeface="+mn-ea"/>
          <a:cs typeface="+mn-cs"/>
        </a:defRPr>
      </a:lvl8pPr>
      <a:lvl9pPr marL="2292168" indent="-195078" algn="l" rtl="0" eaLnBrk="1" latinLnBrk="0" hangingPunct="1">
        <a:spcBef>
          <a:spcPts val="272"/>
        </a:spcBef>
        <a:buClr>
          <a:schemeClr val="accent3">
            <a:tint val="85000"/>
            <a:satMod val="275000"/>
          </a:schemeClr>
        </a:buClr>
        <a:buSzPct val="100000"/>
        <a:buFont typeface="Wingdings 2"/>
        <a:buChar char=""/>
        <a:defRPr sz="1600" kern="1200">
          <a:solidFill>
            <a:srgbClr val="FFFFFF"/>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87695" algn="l" rtl="0" eaLnBrk="1" hangingPunct="1">
        <a:defRPr kern="1200">
          <a:solidFill>
            <a:schemeClr val="tx1"/>
          </a:solidFill>
          <a:latin typeface="+mn-lt"/>
          <a:ea typeface="+mn-ea"/>
          <a:cs typeface="+mn-cs"/>
        </a:defRPr>
      </a:lvl2pPr>
      <a:lvl3pPr marL="975390" algn="l" rtl="0" eaLnBrk="1" hangingPunct="1">
        <a:defRPr kern="1200">
          <a:solidFill>
            <a:schemeClr val="tx1"/>
          </a:solidFill>
          <a:latin typeface="+mn-lt"/>
          <a:ea typeface="+mn-ea"/>
          <a:cs typeface="+mn-cs"/>
        </a:defRPr>
      </a:lvl3pPr>
      <a:lvl4pPr marL="1463086" algn="l" rtl="0" eaLnBrk="1" hangingPunct="1">
        <a:defRPr kern="1200">
          <a:solidFill>
            <a:schemeClr val="tx1"/>
          </a:solidFill>
          <a:latin typeface="+mn-lt"/>
          <a:ea typeface="+mn-ea"/>
          <a:cs typeface="+mn-cs"/>
        </a:defRPr>
      </a:lvl4pPr>
      <a:lvl5pPr marL="1950781" algn="l" rtl="0" eaLnBrk="1" hangingPunct="1">
        <a:defRPr kern="1200">
          <a:solidFill>
            <a:schemeClr val="tx1"/>
          </a:solidFill>
          <a:latin typeface="+mn-lt"/>
          <a:ea typeface="+mn-ea"/>
          <a:cs typeface="+mn-cs"/>
        </a:defRPr>
      </a:lvl5pPr>
      <a:lvl6pPr marL="2438476" algn="l" rtl="0" eaLnBrk="1" hangingPunct="1">
        <a:defRPr kern="1200">
          <a:solidFill>
            <a:schemeClr val="tx1"/>
          </a:solidFill>
          <a:latin typeface="+mn-lt"/>
          <a:ea typeface="+mn-ea"/>
          <a:cs typeface="+mn-cs"/>
        </a:defRPr>
      </a:lvl6pPr>
      <a:lvl7pPr marL="2926171" algn="l" rtl="0" eaLnBrk="1" hangingPunct="1">
        <a:defRPr kern="1200">
          <a:solidFill>
            <a:schemeClr val="tx1"/>
          </a:solidFill>
          <a:latin typeface="+mn-lt"/>
          <a:ea typeface="+mn-ea"/>
          <a:cs typeface="+mn-cs"/>
        </a:defRPr>
      </a:lvl7pPr>
      <a:lvl8pPr marL="3413867" algn="l" rtl="0" eaLnBrk="1" hangingPunct="1">
        <a:defRPr kern="1200">
          <a:solidFill>
            <a:schemeClr val="tx1"/>
          </a:solidFill>
          <a:latin typeface="+mn-lt"/>
          <a:ea typeface="+mn-ea"/>
          <a:cs typeface="+mn-cs"/>
        </a:defRPr>
      </a:lvl8pPr>
      <a:lvl9pPr marL="3901562"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 xmlns:a16="http://schemas.microsoft.com/office/drawing/2014/main" id="{44CEFF7F-7624-41B1-A0A9-D8774A9EE0D9}"/>
              </a:ext>
            </a:extLst>
          </p:cNvPr>
          <p:cNvSpPr>
            <a:spLocks noGrp="1"/>
          </p:cNvSpPr>
          <p:nvPr>
            <p:ph type="ctrTitle"/>
          </p:nvPr>
        </p:nvSpPr>
        <p:spPr>
          <a:xfrm>
            <a:off x="5964387" y="184728"/>
            <a:ext cx="3509461" cy="2315557"/>
          </a:xfrm>
        </p:spPr>
        <p:txBody>
          <a:bodyPr/>
          <a:lstStyle/>
          <a:p>
            <a:pPr eaLnBrk="1" hangingPunct="1"/>
            <a:r>
              <a:rPr lang="en-GB" altLang="sq-AL" sz="3600" b="1" dirty="0" err="1">
                <a:solidFill>
                  <a:schemeClr val="accent1"/>
                </a:solidFill>
              </a:rPr>
              <a:t>Shqipëria</a:t>
            </a:r>
            <a:r>
              <a:rPr lang="en-GB" altLang="sq-AL" sz="3600" b="1" dirty="0">
                <a:solidFill>
                  <a:schemeClr val="accent1"/>
                </a:solidFill>
              </a:rPr>
              <a:t/>
            </a:r>
            <a:br>
              <a:rPr lang="en-GB" altLang="sq-AL" sz="3600" b="1" dirty="0">
                <a:solidFill>
                  <a:schemeClr val="accent1"/>
                </a:solidFill>
              </a:rPr>
            </a:br>
            <a:r>
              <a:rPr lang="en-GB" altLang="sq-AL" sz="3600" dirty="0" err="1">
                <a:solidFill>
                  <a:schemeClr val="accent1"/>
                </a:solidFill>
              </a:rPr>
              <a:t>Vlerësimi</a:t>
            </a:r>
            <a:r>
              <a:rPr lang="en-GB" altLang="sq-AL" sz="3600" dirty="0">
                <a:solidFill>
                  <a:schemeClr val="accent1"/>
                </a:solidFill>
              </a:rPr>
              <a:t> </a:t>
            </a:r>
            <a:r>
              <a:rPr lang="en-GB" altLang="sq-AL" sz="3600" dirty="0" err="1">
                <a:solidFill>
                  <a:schemeClr val="accent1"/>
                </a:solidFill>
              </a:rPr>
              <a:t>i</a:t>
            </a:r>
            <a:r>
              <a:rPr lang="en-GB" altLang="sq-AL" sz="3600" dirty="0">
                <a:solidFill>
                  <a:schemeClr val="accent1"/>
                </a:solidFill>
              </a:rPr>
              <a:t> </a:t>
            </a:r>
            <a:r>
              <a:rPr lang="en-GB" altLang="sq-AL" sz="3600" dirty="0" err="1">
                <a:solidFill>
                  <a:schemeClr val="accent1"/>
                </a:solidFill>
              </a:rPr>
              <a:t>Nevojave</a:t>
            </a:r>
            <a:r>
              <a:rPr lang="en-GB" altLang="sq-AL" sz="3600" dirty="0">
                <a:solidFill>
                  <a:schemeClr val="accent1"/>
                </a:solidFill>
              </a:rPr>
              <a:t> Pas- </a:t>
            </a:r>
            <a:r>
              <a:rPr lang="en-GB" altLang="sq-AL" sz="3600" dirty="0" err="1">
                <a:solidFill>
                  <a:schemeClr val="accent1"/>
                </a:solidFill>
              </a:rPr>
              <a:t>Fatkeqësisë</a:t>
            </a:r>
            <a:endParaRPr lang="en-GB" altLang="sq-AL" sz="3600" dirty="0">
              <a:solidFill>
                <a:schemeClr val="accent1"/>
              </a:solidFill>
            </a:endParaRPr>
          </a:p>
        </p:txBody>
      </p:sp>
      <p:sp>
        <p:nvSpPr>
          <p:cNvPr id="7171" name="Subtitle 2">
            <a:extLst>
              <a:ext uri="{FF2B5EF4-FFF2-40B4-BE49-F238E27FC236}">
                <a16:creationId xmlns="" xmlns:a16="http://schemas.microsoft.com/office/drawing/2014/main" id="{D1F152D5-7258-4FFB-A31A-938AD33A8C28}"/>
              </a:ext>
            </a:extLst>
          </p:cNvPr>
          <p:cNvSpPr>
            <a:spLocks noGrp="1"/>
          </p:cNvSpPr>
          <p:nvPr>
            <p:ph type="subTitle" idx="1"/>
          </p:nvPr>
        </p:nvSpPr>
        <p:spPr>
          <a:xfrm>
            <a:off x="6697134" y="7901177"/>
            <a:ext cx="2910839" cy="413173"/>
          </a:xfrm>
        </p:spPr>
        <p:txBody>
          <a:bodyPr/>
          <a:lstStyle/>
          <a:p>
            <a:pPr marL="38948" algn="ctr" eaLnBrk="1" hangingPunct="1">
              <a:spcBef>
                <a:spcPct val="0"/>
              </a:spcBef>
            </a:pPr>
            <a:r>
              <a:rPr lang="de-CH" altLang="sq-AL" sz="1707" dirty="0">
                <a:solidFill>
                  <a:schemeClr val="bg2"/>
                </a:solidFill>
              </a:rPr>
              <a:t>Tirana, February 2020</a:t>
            </a:r>
          </a:p>
        </p:txBody>
      </p:sp>
      <p:sp>
        <p:nvSpPr>
          <p:cNvPr id="2" name="Rectangle 1">
            <a:extLst>
              <a:ext uri="{FF2B5EF4-FFF2-40B4-BE49-F238E27FC236}">
                <a16:creationId xmlns="" xmlns:a16="http://schemas.microsoft.com/office/drawing/2014/main" id="{56F1942A-1F07-4D0F-9EBA-438335B1EA2E}"/>
              </a:ext>
            </a:extLst>
          </p:cNvPr>
          <p:cNvSpPr/>
          <p:nvPr/>
        </p:nvSpPr>
        <p:spPr>
          <a:xfrm>
            <a:off x="1416539" y="4917294"/>
            <a:ext cx="4547848" cy="617541"/>
          </a:xfrm>
          <a:prstGeom prst="rect">
            <a:avLst/>
          </a:prstGeom>
        </p:spPr>
        <p:txBody>
          <a:bodyPr wrap="none">
            <a:spAutoFit/>
          </a:bodyPr>
          <a:lstStyle/>
          <a:p>
            <a:r>
              <a:rPr lang="en-GB" altLang="sq-AL" sz="3413" b="1" dirty="0" err="1">
                <a:solidFill>
                  <a:schemeClr val="bg1"/>
                </a:solidFill>
                <a:latin typeface="+mn-lt"/>
              </a:rPr>
              <a:t>Prezantimi</a:t>
            </a:r>
            <a:r>
              <a:rPr lang="en-GB" altLang="sq-AL" sz="3413" b="1" dirty="0">
                <a:solidFill>
                  <a:schemeClr val="bg1"/>
                </a:solidFill>
                <a:latin typeface="+mn-lt"/>
              </a:rPr>
              <a:t> </a:t>
            </a:r>
            <a:r>
              <a:rPr lang="en-GB" altLang="sq-AL" sz="3413" b="1" dirty="0" err="1">
                <a:solidFill>
                  <a:schemeClr val="bg1"/>
                </a:solidFill>
                <a:latin typeface="+mn-lt"/>
              </a:rPr>
              <a:t>i</a:t>
            </a:r>
            <a:r>
              <a:rPr lang="en-GB" altLang="sq-AL" sz="3413" b="1" dirty="0">
                <a:solidFill>
                  <a:schemeClr val="bg1"/>
                </a:solidFill>
                <a:latin typeface="+mn-lt"/>
              </a:rPr>
              <a:t> </a:t>
            </a:r>
            <a:r>
              <a:rPr lang="en-GB" altLang="sq-AL" sz="3413" b="1" dirty="0" err="1">
                <a:solidFill>
                  <a:schemeClr val="bg1"/>
                </a:solidFill>
                <a:latin typeface="+mn-lt"/>
              </a:rPr>
              <a:t>Rezultateve</a:t>
            </a:r>
            <a:endParaRPr lang="en-US" sz="3413" b="1" dirty="0">
              <a:solidFill>
                <a:schemeClr val="bg1"/>
              </a:solidFill>
              <a:latin typeface="+mn-lt"/>
            </a:endParaRPr>
          </a:p>
        </p:txBody>
      </p:sp>
      <p:pic>
        <p:nvPicPr>
          <p:cNvPr id="4" name="Picture 3"/>
          <p:cNvPicPr>
            <a:picLocks noChangeAspect="1"/>
          </p:cNvPicPr>
          <p:nvPr/>
        </p:nvPicPr>
        <p:blipFill>
          <a:blip r:embed="rId2"/>
          <a:stretch>
            <a:fillRect/>
          </a:stretch>
        </p:blipFill>
        <p:spPr>
          <a:xfrm>
            <a:off x="3887423" y="6325108"/>
            <a:ext cx="2076964" cy="788245"/>
          </a:xfrm>
          <a:prstGeom prst="rect">
            <a:avLst/>
          </a:prstGeom>
        </p:spPr>
      </p:pic>
      <p:pic>
        <p:nvPicPr>
          <p:cNvPr id="6" name="Picture 5"/>
          <p:cNvPicPr>
            <a:picLocks noChangeAspect="1"/>
          </p:cNvPicPr>
          <p:nvPr/>
        </p:nvPicPr>
        <p:blipFill>
          <a:blip r:embed="rId3"/>
          <a:stretch>
            <a:fillRect/>
          </a:stretch>
        </p:blipFill>
        <p:spPr>
          <a:xfrm>
            <a:off x="2446665" y="6163719"/>
            <a:ext cx="1361996" cy="109243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505" y="6241944"/>
            <a:ext cx="1432092" cy="871708"/>
          </a:xfrm>
          <a:prstGeom prst="rect">
            <a:avLst/>
          </a:prstGeom>
        </p:spPr>
      </p:pic>
      <p:pic>
        <p:nvPicPr>
          <p:cNvPr id="14" name="Picture 13" descr="A picture containing drawing&#10;&#10;Description automatically generated">
            <a:extLst>
              <a:ext uri="{FF2B5EF4-FFF2-40B4-BE49-F238E27FC236}">
                <a16:creationId xmlns="" xmlns:a16="http://schemas.microsoft.com/office/drawing/2014/main" id="{491DF712-9D8D-4030-BA7C-95BF52ADEE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0240" y="6508245"/>
            <a:ext cx="2138930" cy="42196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2">
            <a:extLst>
              <a:ext uri="{FF2B5EF4-FFF2-40B4-BE49-F238E27FC236}">
                <a16:creationId xmlns="" xmlns:a16="http://schemas.microsoft.com/office/drawing/2014/main" id="{CD32AD5D-FDBD-4352-8FE8-F9E262CA1068}"/>
              </a:ext>
            </a:extLst>
          </p:cNvPr>
          <p:cNvSpPr>
            <a:spLocks noGrp="1"/>
          </p:cNvSpPr>
          <p:nvPr>
            <p:ph type="title"/>
          </p:nvPr>
        </p:nvSpPr>
        <p:spPr>
          <a:xfrm>
            <a:off x="432808" y="116173"/>
            <a:ext cx="8563555" cy="477520"/>
          </a:xfrm>
        </p:spPr>
        <p:txBody>
          <a:bodyPr/>
          <a:lstStyle/>
          <a:p>
            <a:pPr eaLnBrk="1" hangingPunct="1"/>
            <a:r>
              <a:rPr lang="en-US" altLang="sq-AL" sz="2773" dirty="0" err="1"/>
              <a:t>Asetet</a:t>
            </a:r>
            <a:r>
              <a:rPr lang="en-US" altLang="sq-AL" sz="2773" dirty="0"/>
              <a:t> </a:t>
            </a:r>
            <a:r>
              <a:rPr lang="en-US" altLang="sq-AL" sz="2773" dirty="0" err="1"/>
              <a:t>fizike</a:t>
            </a:r>
            <a:r>
              <a:rPr lang="en-US" altLang="sq-AL" sz="2773" dirty="0"/>
              <a:t> </a:t>
            </a:r>
            <a:r>
              <a:rPr lang="en-US" altLang="sq-AL" sz="2773" dirty="0" err="1"/>
              <a:t>sipas</a:t>
            </a:r>
            <a:r>
              <a:rPr lang="en-US" altLang="sq-AL" sz="2773" dirty="0"/>
              <a:t> </a:t>
            </a:r>
            <a:r>
              <a:rPr lang="en-US" altLang="sq-AL" sz="2773" dirty="0" err="1"/>
              <a:t>sektorëve</a:t>
            </a:r>
            <a:r>
              <a:rPr lang="en-US" altLang="sq-AL" sz="2773" dirty="0"/>
              <a:t> dhe </a:t>
            </a:r>
            <a:r>
              <a:rPr lang="en-US" altLang="sq-AL" sz="2773" dirty="0" err="1"/>
              <a:t>bashkive</a:t>
            </a:r>
            <a:endParaRPr lang="en-US" altLang="sq-AL" sz="2773" dirty="0"/>
          </a:p>
        </p:txBody>
      </p:sp>
      <p:sp>
        <p:nvSpPr>
          <p:cNvPr id="22532" name="Slide Number Placeholder 3">
            <a:extLst>
              <a:ext uri="{FF2B5EF4-FFF2-40B4-BE49-F238E27FC236}">
                <a16:creationId xmlns="" xmlns:a16="http://schemas.microsoft.com/office/drawing/2014/main" id="{F684BE66-FC45-4819-974E-C7F7E168547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2505" indent="-304810">
              <a:defRPr>
                <a:solidFill>
                  <a:schemeClr val="tx1"/>
                </a:solidFill>
                <a:latin typeface="Arial" panose="020B0604020202020204" pitchFamily="34" charset="0"/>
                <a:cs typeface="Arial" panose="020B0604020202020204" pitchFamily="34" charset="0"/>
              </a:defRPr>
            </a:lvl2pPr>
            <a:lvl3pPr marL="1219238" indent="-243848">
              <a:defRPr>
                <a:solidFill>
                  <a:schemeClr val="tx1"/>
                </a:solidFill>
                <a:latin typeface="Arial" panose="020B0604020202020204" pitchFamily="34" charset="0"/>
                <a:cs typeface="Arial" panose="020B0604020202020204" pitchFamily="34" charset="0"/>
              </a:defRPr>
            </a:lvl3pPr>
            <a:lvl4pPr marL="1706933" indent="-243848">
              <a:defRPr>
                <a:solidFill>
                  <a:schemeClr val="tx1"/>
                </a:solidFill>
                <a:latin typeface="Arial" panose="020B0604020202020204" pitchFamily="34" charset="0"/>
                <a:cs typeface="Arial" panose="020B0604020202020204" pitchFamily="34" charset="0"/>
              </a:defRPr>
            </a:lvl4pPr>
            <a:lvl5pPr marL="2194629" indent="-243848">
              <a:defRPr>
                <a:solidFill>
                  <a:schemeClr val="tx1"/>
                </a:solidFill>
                <a:latin typeface="Arial" panose="020B0604020202020204" pitchFamily="34" charset="0"/>
                <a:cs typeface="Arial" panose="020B0604020202020204" pitchFamily="34" charset="0"/>
              </a:defRPr>
            </a:lvl5pPr>
            <a:lvl6pPr marL="2682324"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70019"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714"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5410"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6F21FE-A493-4CB6-97AB-FD9BF71C4885}" type="slidenum">
              <a:rPr lang="en-US" altLang="sq-AL">
                <a:latin typeface="Calibri" panose="020F0502020204030204" pitchFamily="34" charset="0"/>
              </a:rPr>
              <a:pPr/>
              <a:t>10</a:t>
            </a:fld>
            <a:endParaRPr lang="en-US" altLang="sq-AL">
              <a:latin typeface="Calibri" panose="020F0502020204030204" pitchFamily="34" charset="0"/>
            </a:endParaRPr>
          </a:p>
        </p:txBody>
      </p:sp>
      <p:graphicFrame>
        <p:nvGraphicFramePr>
          <p:cNvPr id="2" name="Table 1">
            <a:extLst>
              <a:ext uri="{FF2B5EF4-FFF2-40B4-BE49-F238E27FC236}">
                <a16:creationId xmlns="" xmlns:a16="http://schemas.microsoft.com/office/drawing/2014/main" id="{4CE33F19-B0CC-4DD7-B7E0-A19428B8E959}"/>
              </a:ext>
            </a:extLst>
          </p:cNvPr>
          <p:cNvGraphicFramePr>
            <a:graphicFrameLocks noGrp="1"/>
          </p:cNvGraphicFramePr>
          <p:nvPr>
            <p:extLst>
              <p:ext uri="{D42A27DB-BD31-4B8C-83A1-F6EECF244321}">
                <p14:modId xmlns:p14="http://schemas.microsoft.com/office/powerpoint/2010/main" val="753847518"/>
              </p:ext>
            </p:extLst>
          </p:nvPr>
        </p:nvGraphicFramePr>
        <p:xfrm>
          <a:off x="13252" y="1317595"/>
          <a:ext cx="9053882" cy="4595912"/>
        </p:xfrm>
        <a:graphic>
          <a:graphicData uri="http://schemas.openxmlformats.org/drawingml/2006/table">
            <a:tbl>
              <a:tblPr firstRow="1" lastRow="1">
                <a:tableStyleId>{3B4B98B0-60AC-42C2-AFA5-B58CD77FA1E5}</a:tableStyleId>
              </a:tblPr>
              <a:tblGrid>
                <a:gridCol w="1306892">
                  <a:extLst>
                    <a:ext uri="{9D8B030D-6E8A-4147-A177-3AD203B41FA5}">
                      <a16:colId xmlns="" xmlns:a16="http://schemas.microsoft.com/office/drawing/2014/main" val="3842136100"/>
                    </a:ext>
                  </a:extLst>
                </a:gridCol>
                <a:gridCol w="770133">
                  <a:extLst>
                    <a:ext uri="{9D8B030D-6E8A-4147-A177-3AD203B41FA5}">
                      <a16:colId xmlns="" xmlns:a16="http://schemas.microsoft.com/office/drawing/2014/main" val="996164274"/>
                    </a:ext>
                  </a:extLst>
                </a:gridCol>
                <a:gridCol w="603958">
                  <a:extLst>
                    <a:ext uri="{9D8B030D-6E8A-4147-A177-3AD203B41FA5}">
                      <a16:colId xmlns="" xmlns:a16="http://schemas.microsoft.com/office/drawing/2014/main" val="2420233339"/>
                    </a:ext>
                  </a:extLst>
                </a:gridCol>
                <a:gridCol w="868605">
                  <a:extLst>
                    <a:ext uri="{9D8B030D-6E8A-4147-A177-3AD203B41FA5}">
                      <a16:colId xmlns="" xmlns:a16="http://schemas.microsoft.com/office/drawing/2014/main" val="509825718"/>
                    </a:ext>
                  </a:extLst>
                </a:gridCol>
                <a:gridCol w="768381">
                  <a:extLst>
                    <a:ext uri="{9D8B030D-6E8A-4147-A177-3AD203B41FA5}">
                      <a16:colId xmlns="" xmlns:a16="http://schemas.microsoft.com/office/drawing/2014/main" val="158812081"/>
                    </a:ext>
                  </a:extLst>
                </a:gridCol>
                <a:gridCol w="902014">
                  <a:extLst>
                    <a:ext uri="{9D8B030D-6E8A-4147-A177-3AD203B41FA5}">
                      <a16:colId xmlns="" xmlns:a16="http://schemas.microsoft.com/office/drawing/2014/main" val="873300254"/>
                    </a:ext>
                  </a:extLst>
                </a:gridCol>
                <a:gridCol w="851900">
                  <a:extLst>
                    <a:ext uri="{9D8B030D-6E8A-4147-A177-3AD203B41FA5}">
                      <a16:colId xmlns="" xmlns:a16="http://schemas.microsoft.com/office/drawing/2014/main" val="2880696878"/>
                    </a:ext>
                  </a:extLst>
                </a:gridCol>
                <a:gridCol w="809069">
                  <a:extLst>
                    <a:ext uri="{9D8B030D-6E8A-4147-A177-3AD203B41FA5}">
                      <a16:colId xmlns="" xmlns:a16="http://schemas.microsoft.com/office/drawing/2014/main" val="3640172318"/>
                    </a:ext>
                  </a:extLst>
                </a:gridCol>
                <a:gridCol w="724310">
                  <a:extLst>
                    <a:ext uri="{9D8B030D-6E8A-4147-A177-3AD203B41FA5}">
                      <a16:colId xmlns="" xmlns:a16="http://schemas.microsoft.com/office/drawing/2014/main" val="1635550417"/>
                    </a:ext>
                  </a:extLst>
                </a:gridCol>
                <a:gridCol w="724310">
                  <a:extLst>
                    <a:ext uri="{9D8B030D-6E8A-4147-A177-3AD203B41FA5}">
                      <a16:colId xmlns="" xmlns:a16="http://schemas.microsoft.com/office/drawing/2014/main" val="2632265390"/>
                    </a:ext>
                  </a:extLst>
                </a:gridCol>
                <a:gridCol w="724310">
                  <a:extLst>
                    <a:ext uri="{9D8B030D-6E8A-4147-A177-3AD203B41FA5}">
                      <a16:colId xmlns="" xmlns:a16="http://schemas.microsoft.com/office/drawing/2014/main" val="370360993"/>
                    </a:ext>
                  </a:extLst>
                </a:gridCol>
              </a:tblGrid>
              <a:tr h="982133">
                <a:tc>
                  <a:txBody>
                    <a:bodyPr/>
                    <a:lstStyle/>
                    <a:p>
                      <a:pPr algn="ctr" fontAlgn="ctr"/>
                      <a:endParaRPr lang="en-US" sz="1500" b="0" i="0" u="none" strike="noStrike" dirty="0">
                        <a:solidFill>
                          <a:srgbClr val="000000"/>
                        </a:solidFill>
                        <a:effectLst/>
                        <a:latin typeface="+mn-lt"/>
                      </a:endParaRPr>
                    </a:p>
                  </a:txBody>
                  <a:tcPr marL="6773" marR="6773" marT="6773" marB="0" anchor="b"/>
                </a:tc>
                <a:tc gridSpan="2">
                  <a:txBody>
                    <a:bodyPr/>
                    <a:lstStyle/>
                    <a:p>
                      <a:pPr algn="ctr" fontAlgn="ctr"/>
                      <a:r>
                        <a:rPr lang="en-US" sz="1600" u="none" strike="noStrike" dirty="0" err="1">
                          <a:effectLst/>
                        </a:rPr>
                        <a:t>Banesa</a:t>
                      </a:r>
                      <a:endParaRPr lang="en-US" sz="16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tcPr>
                </a:tc>
                <a:tc hMerge="1">
                  <a:txBody>
                    <a:bodyPr/>
                    <a:lstStyle/>
                    <a:p>
                      <a:endParaRPr lang="en-US"/>
                    </a:p>
                  </a:txBody>
                  <a:tcPr/>
                </a:tc>
                <a:tc gridSpan="2">
                  <a:txBody>
                    <a:bodyPr/>
                    <a:lstStyle/>
                    <a:p>
                      <a:pPr algn="ctr" fontAlgn="b"/>
                      <a:r>
                        <a:rPr lang="en-US" sz="1600" u="none" strike="noStrike" dirty="0" err="1">
                          <a:effectLst/>
                        </a:rPr>
                        <a:t>Ndërtesa</a:t>
                      </a:r>
                      <a:r>
                        <a:rPr lang="en-US" sz="1600" u="none" strike="noStrike" dirty="0">
                          <a:effectLst/>
                        </a:rPr>
                        <a:t> </a:t>
                      </a:r>
                    </a:p>
                    <a:p>
                      <a:pPr algn="ctr" fontAlgn="b"/>
                      <a:r>
                        <a:rPr lang="en-US" sz="1600" u="none" strike="noStrike" dirty="0" err="1">
                          <a:effectLst/>
                        </a:rPr>
                        <a:t>Arsimore</a:t>
                      </a:r>
                      <a:endParaRPr lang="en-US" sz="1600" b="0" i="0" u="none" strike="noStrike" dirty="0">
                        <a:solidFill>
                          <a:srgbClr val="000000"/>
                        </a:solidFill>
                        <a:effectLst/>
                        <a:latin typeface="+mn-lt"/>
                      </a:endParaRPr>
                    </a:p>
                  </a:txBody>
                  <a:tcPr marL="6773" marR="6773" marT="6773" marB="0" anchor="ctr">
                    <a:lnL w="12700" cap="flat" cmpd="sng" algn="ctr">
                      <a:solidFill>
                        <a:srgbClr val="D08E29"/>
                      </a:solidFill>
                      <a:prstDash val="solid"/>
                      <a:round/>
                      <a:headEnd type="none" w="med" len="med"/>
                      <a:tailEnd type="none" w="med" len="med"/>
                    </a:lnL>
                    <a:lnR w="12700" cap="flat" cmpd="sng" algn="ctr">
                      <a:solidFill>
                        <a:srgbClr val="D08E29"/>
                      </a:solidFill>
                      <a:prstDash val="solid"/>
                      <a:round/>
                      <a:headEnd type="none" w="med" len="med"/>
                      <a:tailEnd type="none" w="med" len="med"/>
                    </a:lnR>
                  </a:tcPr>
                </a:tc>
                <a:tc hMerge="1">
                  <a:txBody>
                    <a:bodyPr/>
                    <a:lstStyle/>
                    <a:p>
                      <a:endParaRPr lang="en-US"/>
                    </a:p>
                  </a:txBody>
                  <a:tcPr/>
                </a:tc>
                <a:tc gridSpan="2">
                  <a:txBody>
                    <a:bodyPr/>
                    <a:lstStyle/>
                    <a:p>
                      <a:pPr algn="ctr" fontAlgn="ctr"/>
                      <a:r>
                        <a:rPr lang="en-US" sz="1600" u="none" strike="noStrike" dirty="0" err="1">
                          <a:effectLst/>
                        </a:rPr>
                        <a:t>Ndërtesa</a:t>
                      </a:r>
                      <a:r>
                        <a:rPr lang="en-US" sz="1600" u="none" strike="noStrike" dirty="0">
                          <a:effectLst/>
                        </a:rPr>
                        <a:t> </a:t>
                      </a:r>
                      <a:r>
                        <a:rPr lang="en-US" sz="1600" u="none" strike="noStrike" dirty="0" err="1">
                          <a:effectLst/>
                        </a:rPr>
                        <a:t>Shëndetësore</a:t>
                      </a:r>
                      <a:endParaRPr lang="en-US" sz="1600" b="0" i="0" u="none" strike="noStrike" dirty="0">
                        <a:solidFill>
                          <a:srgbClr val="000000"/>
                        </a:solidFill>
                        <a:effectLst/>
                        <a:latin typeface="+mn-lt"/>
                      </a:endParaRPr>
                    </a:p>
                  </a:txBody>
                  <a:tcPr marL="6773" marR="6773" marT="6773" marB="0" anchor="ctr">
                    <a:lnL w="12700" cap="flat" cmpd="sng" algn="ctr">
                      <a:solidFill>
                        <a:srgbClr val="D08E29"/>
                      </a:solidFill>
                      <a:prstDash val="solid"/>
                      <a:round/>
                      <a:headEnd type="none" w="med" len="med"/>
                      <a:tailEnd type="none" w="med" len="med"/>
                    </a:lnL>
                    <a:lnR w="12700" cap="flat" cmpd="sng" algn="ctr">
                      <a:solidFill>
                        <a:srgbClr val="D08E29"/>
                      </a:solidFill>
                      <a:prstDash val="solid"/>
                      <a:round/>
                      <a:headEnd type="none" w="med" len="med"/>
                      <a:tailEnd type="none" w="med" len="med"/>
                    </a:lnR>
                  </a:tcPr>
                </a:tc>
                <a:tc hMerge="1">
                  <a:txBody>
                    <a:bodyPr/>
                    <a:lstStyle/>
                    <a:p>
                      <a:endParaRPr lang="en-US"/>
                    </a:p>
                  </a:txBody>
                  <a:tcPr/>
                </a:tc>
                <a:tc gridSpan="2">
                  <a:txBody>
                    <a:bodyPr/>
                    <a:lstStyle/>
                    <a:p>
                      <a:pPr algn="ctr" fontAlgn="b"/>
                      <a:r>
                        <a:rPr lang="en-US" sz="1600" u="none" strike="noStrike" dirty="0" err="1">
                          <a:effectLst/>
                        </a:rPr>
                        <a:t>Bizneset</a:t>
                      </a:r>
                      <a:endParaRPr lang="en-US" sz="1600" u="none" strike="noStrike" dirty="0">
                        <a:effectLst/>
                      </a:endParaRPr>
                    </a:p>
                    <a:p>
                      <a:pPr algn="ctr" fontAlgn="b"/>
                      <a:r>
                        <a:rPr lang="en-US" sz="1600" u="none" strike="noStrike" dirty="0">
                          <a:effectLst/>
                        </a:rPr>
                        <a:t>(</a:t>
                      </a:r>
                      <a:r>
                        <a:rPr lang="en-US" sz="1600" u="none" strike="noStrike" dirty="0" err="1">
                          <a:effectLst/>
                        </a:rPr>
                        <a:t>Tregti</a:t>
                      </a:r>
                      <a:r>
                        <a:rPr lang="en-US" sz="1600" u="none" strike="noStrike" dirty="0">
                          <a:effectLst/>
                        </a:rPr>
                        <a:t>, </a:t>
                      </a:r>
                      <a:r>
                        <a:rPr lang="en-US" sz="1600" u="none" strike="noStrike" dirty="0" err="1">
                          <a:effectLst/>
                        </a:rPr>
                        <a:t>industri</a:t>
                      </a:r>
                      <a:r>
                        <a:rPr lang="en-US" sz="1600" u="none" strike="noStrike" dirty="0">
                          <a:effectLst/>
                        </a:rPr>
                        <a:t> </a:t>
                      </a:r>
                      <a:r>
                        <a:rPr lang="en-US" sz="1600" u="none" strike="noStrike" dirty="0" err="1">
                          <a:effectLst/>
                        </a:rPr>
                        <a:t>prodhimi</a:t>
                      </a:r>
                      <a:r>
                        <a:rPr lang="en-US" sz="1600" u="none" strike="noStrike" dirty="0">
                          <a:effectLst/>
                        </a:rPr>
                        <a:t>, </a:t>
                      </a:r>
                      <a:r>
                        <a:rPr lang="en-US" sz="1600" u="none" strike="noStrike" dirty="0" err="1">
                          <a:effectLst/>
                        </a:rPr>
                        <a:t>magazina</a:t>
                      </a:r>
                      <a:r>
                        <a:rPr lang="en-US" sz="1600" u="none" strike="noStrike" dirty="0">
                          <a:effectLst/>
                        </a:rPr>
                        <a:t>, etc.)</a:t>
                      </a:r>
                      <a:endParaRPr lang="en-US" sz="1600" b="0" i="0" u="none" strike="noStrike" dirty="0">
                        <a:solidFill>
                          <a:srgbClr val="000000"/>
                        </a:solidFill>
                        <a:effectLst/>
                        <a:latin typeface="+mn-lt"/>
                      </a:endParaRPr>
                    </a:p>
                  </a:txBody>
                  <a:tcPr marL="6773" marR="6773" marT="6773" marB="0" anchor="ctr">
                    <a:lnL w="12700" cap="flat" cmpd="sng" algn="ctr">
                      <a:solidFill>
                        <a:srgbClr val="D08E29"/>
                      </a:solidFill>
                      <a:prstDash val="solid"/>
                      <a:round/>
                      <a:headEnd type="none" w="med" len="med"/>
                      <a:tailEnd type="none" w="med" len="med"/>
                    </a:lnL>
                    <a:lnR w="12700" cap="flat" cmpd="sng" algn="ctr">
                      <a:solidFill>
                        <a:srgbClr val="D08E29"/>
                      </a:solidFill>
                      <a:prstDash val="solid"/>
                      <a:round/>
                      <a:headEnd type="none" w="med" len="med"/>
                      <a:tailEnd type="none" w="med" len="med"/>
                    </a:lnR>
                  </a:tcPr>
                </a:tc>
                <a:tc hMerge="1">
                  <a:txBody>
                    <a:bodyPr/>
                    <a:lstStyle/>
                    <a:p>
                      <a:endParaRPr lang="en-US"/>
                    </a:p>
                  </a:txBody>
                  <a:tcPr/>
                </a:tc>
                <a:tc gridSpan="2">
                  <a:txBody>
                    <a:bodyPr/>
                    <a:lstStyle/>
                    <a:p>
                      <a:pPr algn="ctr" fontAlgn="b"/>
                      <a:r>
                        <a:rPr lang="en-US" sz="1600" u="none" strike="noStrike" dirty="0" err="1">
                          <a:effectLst/>
                        </a:rPr>
                        <a:t>Struktura</a:t>
                      </a:r>
                      <a:r>
                        <a:rPr lang="en-US" sz="1600" u="none" strike="noStrike" dirty="0">
                          <a:effectLst/>
                        </a:rPr>
                        <a:t> </a:t>
                      </a:r>
                      <a:r>
                        <a:rPr lang="en-US" sz="1600" u="none" strike="noStrike" dirty="0" err="1">
                          <a:effectLst/>
                        </a:rPr>
                        <a:t>akomoduese</a:t>
                      </a:r>
                      <a:endParaRPr lang="en-US" sz="1600" u="none" strike="noStrike" dirty="0">
                        <a:effectLst/>
                      </a:endParaRPr>
                    </a:p>
                    <a:p>
                      <a:pPr algn="ctr" fontAlgn="b"/>
                      <a:r>
                        <a:rPr lang="en-US" sz="1600" u="none" strike="noStrike" dirty="0">
                          <a:effectLst/>
                        </a:rPr>
                        <a:t>(</a:t>
                      </a:r>
                      <a:r>
                        <a:rPr lang="en-US" sz="1600" u="none" strike="noStrike" dirty="0" err="1">
                          <a:effectLst/>
                        </a:rPr>
                        <a:t>Hotele</a:t>
                      </a:r>
                      <a:r>
                        <a:rPr lang="en-US" sz="1600" u="none" strike="noStrike" dirty="0">
                          <a:effectLst/>
                        </a:rPr>
                        <a:t>, Bare/</a:t>
                      </a:r>
                      <a:r>
                        <a:rPr lang="en-US" sz="1600" u="none" strike="noStrike" dirty="0" err="1">
                          <a:effectLst/>
                        </a:rPr>
                        <a:t>restorante</a:t>
                      </a:r>
                      <a:r>
                        <a:rPr lang="en-US" sz="1600" u="none" strike="noStrike" dirty="0">
                          <a:effectLst/>
                        </a:rPr>
                        <a:t>)</a:t>
                      </a:r>
                      <a:endParaRPr lang="en-US" sz="1600" u="none" strike="noStrike" dirty="0">
                        <a:solidFill>
                          <a:schemeClr val="bg1"/>
                        </a:solidFill>
                        <a:effectLst/>
                        <a:latin typeface="+mn-lt"/>
                      </a:endParaRPr>
                    </a:p>
                  </a:txBody>
                  <a:tcPr marL="6773" marR="6773" marT="6773" marB="0" anchor="ctr">
                    <a:lnL w="12700" cap="flat" cmpd="sng" algn="ctr">
                      <a:solidFill>
                        <a:srgbClr val="D08E29"/>
                      </a:solidFill>
                      <a:prstDash val="solid"/>
                      <a:round/>
                      <a:headEnd type="none" w="med" len="med"/>
                      <a:tailEnd type="none" w="med" len="med"/>
                    </a:lnL>
                  </a:tcPr>
                </a:tc>
                <a:tc hMerge="1">
                  <a:txBody>
                    <a:bodyPr/>
                    <a:lstStyle/>
                    <a:p>
                      <a:endParaRPr lang="en-US"/>
                    </a:p>
                  </a:txBody>
                  <a:tcPr/>
                </a:tc>
                <a:extLst>
                  <a:ext uri="{0D108BD9-81ED-4DB2-BD59-A6C34878D82A}">
                    <a16:rowId xmlns="" xmlns:a16="http://schemas.microsoft.com/office/drawing/2014/main" val="3108274486"/>
                  </a:ext>
                </a:extLst>
              </a:tr>
              <a:tr h="27798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500" u="none" strike="noStrike" dirty="0" err="1">
                          <a:effectLst/>
                        </a:rPr>
                        <a:t>Dëmtuar</a:t>
                      </a:r>
                      <a:endParaRPr lang="en-US" sz="1500" b="1" i="0" u="none" strike="noStrike" dirty="0">
                        <a:solidFill>
                          <a:srgbClr val="000000"/>
                        </a:solidFill>
                        <a:effectLst/>
                        <a:latin typeface="+mn-lt"/>
                      </a:endParaRPr>
                    </a:p>
                  </a:txBody>
                  <a:tcPr marL="6773" marR="6773" marT="6773" marB="0" anchor="b">
                    <a:lnB w="12700" cap="flat" cmpd="sng" algn="ctr">
                      <a:solidFill>
                        <a:srgbClr val="D08E29"/>
                      </a:solidFill>
                      <a:prstDash val="solid"/>
                      <a:round/>
                      <a:headEnd type="none" w="med" len="med"/>
                      <a:tailEnd type="none" w="med" len="med"/>
                    </a:lnB>
                  </a:tcPr>
                </a:tc>
                <a:tc>
                  <a:txBody>
                    <a:bodyPr/>
                    <a:lstStyle/>
                    <a:p>
                      <a:pPr algn="r" fontAlgn="ctr"/>
                      <a:r>
                        <a:rPr lang="en-US" sz="1500" u="none" strike="noStrike" dirty="0" err="1">
                          <a:effectLst/>
                        </a:rPr>
                        <a:t>numër</a:t>
                      </a:r>
                      <a:endParaRPr lang="en-US" sz="1500" b="0" i="0" u="none" strike="noStrike" dirty="0">
                        <a:solidFill>
                          <a:srgbClr val="000000"/>
                        </a:solidFill>
                        <a:effectLst/>
                        <a:latin typeface="+mn-lt"/>
                      </a:endParaRPr>
                    </a:p>
                  </a:txBody>
                  <a:tcPr marL="6773" marR="6773" marT="6773" marB="0" anchor="ctr">
                    <a:lnB w="12700" cap="flat" cmpd="sng" algn="ctr">
                      <a:solidFill>
                        <a:srgbClr val="D08E29"/>
                      </a:solidFill>
                      <a:prstDash val="solid"/>
                      <a:round/>
                      <a:headEnd type="none" w="med" len="med"/>
                      <a:tailEnd type="none" w="med" len="med"/>
                    </a:lnB>
                  </a:tcPr>
                </a:tc>
                <a:tc>
                  <a:txBody>
                    <a:bodyPr/>
                    <a:lstStyle/>
                    <a:p>
                      <a:pPr algn="r" fontAlgn="ctr"/>
                      <a:r>
                        <a:rPr lang="en-US" sz="1500" u="none" strike="noStrike" dirty="0">
                          <a:effectLst/>
                        </a:rPr>
                        <a:t>%</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B w="12700" cap="flat" cmpd="sng" algn="ctr">
                      <a:solidFill>
                        <a:srgbClr val="D08E29"/>
                      </a:solidFill>
                      <a:prstDash val="solid"/>
                      <a:round/>
                      <a:headEnd type="none" w="med" len="med"/>
                      <a:tailEnd type="none" w="med" len="med"/>
                    </a:lnB>
                    <a:solidFill>
                      <a:schemeClr val="bg2"/>
                    </a:solidFill>
                  </a:tcPr>
                </a:tc>
                <a:tc>
                  <a:txBody>
                    <a:bodyPr/>
                    <a:lstStyle/>
                    <a:p>
                      <a:pPr algn="r" fontAlgn="ctr"/>
                      <a:r>
                        <a:rPr lang="en-US" sz="1500" u="none" strike="noStrike" dirty="0" err="1">
                          <a:effectLst/>
                        </a:rPr>
                        <a:t>numër</a:t>
                      </a:r>
                      <a:endParaRPr lang="en-US" sz="1500" b="0" i="0" u="none" strike="noStrike" dirty="0">
                        <a:solidFill>
                          <a:srgbClr val="000000"/>
                        </a:solidFill>
                        <a:effectLst/>
                        <a:latin typeface="+mn-lt"/>
                      </a:endParaRPr>
                    </a:p>
                  </a:txBody>
                  <a:tcPr marL="6773" marR="6773" marT="6773" marB="0" anchor="ctr">
                    <a:lnL w="12700" cap="flat" cmpd="sng" algn="ctr">
                      <a:solidFill>
                        <a:srgbClr val="D08E29"/>
                      </a:solidFill>
                      <a:prstDash val="solid"/>
                      <a:round/>
                      <a:headEnd type="none" w="med" len="med"/>
                      <a:tailEnd type="none" w="med" len="med"/>
                    </a:lnL>
                    <a:lnB w="12700" cap="flat" cmpd="sng" algn="ctr">
                      <a:solidFill>
                        <a:srgbClr val="D08E29"/>
                      </a:solidFill>
                      <a:prstDash val="solid"/>
                      <a:round/>
                      <a:headEnd type="none" w="med" len="med"/>
                      <a:tailEnd type="none" w="med" len="med"/>
                    </a:lnB>
                  </a:tcPr>
                </a:tc>
                <a:tc>
                  <a:txBody>
                    <a:bodyPr/>
                    <a:lstStyle/>
                    <a:p>
                      <a:pPr algn="r" fontAlgn="ctr"/>
                      <a:r>
                        <a:rPr lang="en-US" sz="1500" u="none" strike="noStrike" dirty="0">
                          <a:effectLst/>
                        </a:rPr>
                        <a:t>%</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B w="12700" cap="flat" cmpd="sng" algn="ctr">
                      <a:solidFill>
                        <a:srgbClr val="D08E29"/>
                      </a:solidFill>
                      <a:prstDash val="solid"/>
                      <a:round/>
                      <a:headEnd type="none" w="med" len="med"/>
                      <a:tailEnd type="none" w="med" len="med"/>
                    </a:lnB>
                    <a:solidFill>
                      <a:schemeClr val="bg2"/>
                    </a:solidFill>
                  </a:tcPr>
                </a:tc>
                <a:tc>
                  <a:txBody>
                    <a:bodyPr/>
                    <a:lstStyle/>
                    <a:p>
                      <a:pPr algn="r" fontAlgn="ctr"/>
                      <a:r>
                        <a:rPr lang="en-US" sz="1500" u="none" strike="noStrike" dirty="0" err="1">
                          <a:effectLst/>
                        </a:rPr>
                        <a:t>numër</a:t>
                      </a:r>
                      <a:endParaRPr lang="en-US" sz="1500" b="0" i="0" u="none" strike="noStrike" dirty="0">
                        <a:solidFill>
                          <a:srgbClr val="000000"/>
                        </a:solidFill>
                        <a:effectLst/>
                        <a:latin typeface="+mn-lt"/>
                      </a:endParaRPr>
                    </a:p>
                  </a:txBody>
                  <a:tcPr marL="6773" marR="6773" marT="6773" marB="0" anchor="ctr">
                    <a:lnL w="12700" cap="flat" cmpd="sng" algn="ctr">
                      <a:solidFill>
                        <a:srgbClr val="D08E29"/>
                      </a:solidFill>
                      <a:prstDash val="solid"/>
                      <a:round/>
                      <a:headEnd type="none" w="med" len="med"/>
                      <a:tailEnd type="none" w="med" len="med"/>
                    </a:lnL>
                    <a:lnB w="12700" cap="flat" cmpd="sng" algn="ctr">
                      <a:solidFill>
                        <a:srgbClr val="D08E29"/>
                      </a:solidFill>
                      <a:prstDash val="solid"/>
                      <a:round/>
                      <a:headEnd type="none" w="med" len="med"/>
                      <a:tailEnd type="none" w="med" len="med"/>
                    </a:lnB>
                  </a:tcPr>
                </a:tc>
                <a:tc>
                  <a:txBody>
                    <a:bodyPr/>
                    <a:lstStyle/>
                    <a:p>
                      <a:pPr algn="r" fontAlgn="ctr"/>
                      <a:r>
                        <a:rPr lang="en-US" sz="1500" u="none" strike="noStrike" dirty="0">
                          <a:effectLst/>
                        </a:rPr>
                        <a:t>%</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B w="12700" cap="flat" cmpd="sng" algn="ctr">
                      <a:solidFill>
                        <a:srgbClr val="D08E29"/>
                      </a:solidFill>
                      <a:prstDash val="solid"/>
                      <a:round/>
                      <a:headEnd type="none" w="med" len="med"/>
                      <a:tailEnd type="none" w="med" len="med"/>
                    </a:lnB>
                    <a:solidFill>
                      <a:schemeClr val="bg2"/>
                    </a:solidFill>
                  </a:tcPr>
                </a:tc>
                <a:tc>
                  <a:txBody>
                    <a:bodyPr/>
                    <a:lstStyle/>
                    <a:p>
                      <a:pPr algn="r" fontAlgn="ctr"/>
                      <a:r>
                        <a:rPr lang="en-US" sz="1500" u="none" strike="noStrike" dirty="0" err="1">
                          <a:effectLst/>
                        </a:rPr>
                        <a:t>numër</a:t>
                      </a:r>
                      <a:endParaRPr lang="en-US" sz="1500" b="0" i="0" u="none" strike="noStrike" dirty="0">
                        <a:solidFill>
                          <a:srgbClr val="000000"/>
                        </a:solidFill>
                        <a:effectLst/>
                        <a:latin typeface="+mn-lt"/>
                      </a:endParaRPr>
                    </a:p>
                  </a:txBody>
                  <a:tcPr marL="6773" marR="6773" marT="6773" marB="0" anchor="ctr">
                    <a:lnL w="12700" cap="flat" cmpd="sng" algn="ctr">
                      <a:solidFill>
                        <a:srgbClr val="D08E29"/>
                      </a:solidFill>
                      <a:prstDash val="solid"/>
                      <a:round/>
                      <a:headEnd type="none" w="med" len="med"/>
                      <a:tailEnd type="none" w="med" len="med"/>
                    </a:lnL>
                    <a:lnB w="12700" cap="flat" cmpd="sng" algn="ctr">
                      <a:solidFill>
                        <a:srgbClr val="D08E29"/>
                      </a:solidFill>
                      <a:prstDash val="solid"/>
                      <a:round/>
                      <a:headEnd type="none" w="med" len="med"/>
                      <a:tailEnd type="none" w="med" len="med"/>
                    </a:lnB>
                  </a:tcPr>
                </a:tc>
                <a:tc>
                  <a:txBody>
                    <a:bodyPr/>
                    <a:lstStyle/>
                    <a:p>
                      <a:pPr algn="r" fontAlgn="ctr"/>
                      <a:r>
                        <a:rPr lang="en-US" sz="1500" u="none" strike="noStrike" dirty="0">
                          <a:effectLst/>
                        </a:rPr>
                        <a:t>%</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B w="12700" cap="flat" cmpd="sng" algn="ctr">
                      <a:solidFill>
                        <a:srgbClr val="D08E29"/>
                      </a:solidFill>
                      <a:prstDash val="solid"/>
                      <a:round/>
                      <a:headEnd type="none" w="med" len="med"/>
                      <a:tailEnd type="none" w="med" len="med"/>
                    </a:lnB>
                    <a:solidFill>
                      <a:schemeClr val="bg2"/>
                    </a:solidFill>
                  </a:tcPr>
                </a:tc>
                <a:tc>
                  <a:txBody>
                    <a:bodyPr/>
                    <a:lstStyle/>
                    <a:p>
                      <a:pPr algn="r" fontAlgn="ctr"/>
                      <a:r>
                        <a:rPr lang="en-US" sz="1500" u="none" strike="noStrike" dirty="0" err="1">
                          <a:effectLst/>
                        </a:rPr>
                        <a:t>numër</a:t>
                      </a:r>
                      <a:endParaRPr lang="en-US" sz="1500" b="0" i="0" u="none" strike="noStrike" dirty="0">
                        <a:solidFill>
                          <a:srgbClr val="000000"/>
                        </a:solidFill>
                        <a:effectLst/>
                        <a:latin typeface="+mn-lt"/>
                      </a:endParaRPr>
                    </a:p>
                  </a:txBody>
                  <a:tcPr marL="6773" marR="6773" marT="6773" marB="0" anchor="ctr">
                    <a:lnL w="12700" cap="flat" cmpd="sng" algn="ctr">
                      <a:solidFill>
                        <a:srgbClr val="D08E29"/>
                      </a:solidFill>
                      <a:prstDash val="solid"/>
                      <a:round/>
                      <a:headEnd type="none" w="med" len="med"/>
                      <a:tailEnd type="none" w="med" len="med"/>
                    </a:lnL>
                    <a:lnB w="12700" cap="flat" cmpd="sng" algn="ctr">
                      <a:solidFill>
                        <a:srgbClr val="D08E29"/>
                      </a:solidFill>
                      <a:prstDash val="solid"/>
                      <a:round/>
                      <a:headEnd type="none" w="med" len="med"/>
                      <a:tailEnd type="none" w="med" len="med"/>
                    </a:lnB>
                  </a:tcPr>
                </a:tc>
                <a:tc>
                  <a:txBody>
                    <a:bodyPr/>
                    <a:lstStyle/>
                    <a:p>
                      <a:pPr algn="r" fontAlgn="ctr"/>
                      <a:r>
                        <a:rPr lang="en-US" sz="1500" u="none" strike="noStrike" dirty="0">
                          <a:effectLst/>
                        </a:rPr>
                        <a:t>%</a:t>
                      </a:r>
                      <a:endParaRPr lang="en-US" sz="1500" b="0" i="0" u="none" strike="noStrike" dirty="0">
                        <a:solidFill>
                          <a:srgbClr val="000000"/>
                        </a:solidFill>
                        <a:effectLst/>
                        <a:latin typeface="+mn-lt"/>
                      </a:endParaRPr>
                    </a:p>
                  </a:txBody>
                  <a:tcPr marL="6773" marR="6773" marT="6773" marB="0" anchor="ctr">
                    <a:lnB w="12700" cap="flat" cmpd="sng" algn="ctr">
                      <a:solidFill>
                        <a:srgbClr val="D08E29"/>
                      </a:solidFill>
                      <a:prstDash val="solid"/>
                      <a:round/>
                      <a:headEnd type="none" w="med" len="med"/>
                      <a:tailEnd type="none" w="med" len="med"/>
                    </a:lnB>
                    <a:solidFill>
                      <a:schemeClr val="bg2"/>
                    </a:solidFill>
                  </a:tcPr>
                </a:tc>
                <a:extLst>
                  <a:ext uri="{0D108BD9-81ED-4DB2-BD59-A6C34878D82A}">
                    <a16:rowId xmlns="" xmlns:a16="http://schemas.microsoft.com/office/drawing/2014/main" val="1412466418"/>
                  </a:ext>
                </a:extLst>
              </a:tr>
              <a:tr h="277983">
                <a:tc>
                  <a:txBody>
                    <a:bodyPr/>
                    <a:lstStyle/>
                    <a:p>
                      <a:pPr algn="l" fontAlgn="b"/>
                      <a:r>
                        <a:rPr lang="en-US" sz="1500" u="none" strike="noStrike" dirty="0" err="1">
                          <a:effectLst/>
                        </a:rPr>
                        <a:t>Durrës</a:t>
                      </a:r>
                      <a:endParaRPr lang="en-US" sz="1500" b="0" i="0" u="none" strike="noStrike" dirty="0">
                        <a:solidFill>
                          <a:srgbClr val="000000"/>
                        </a:solidFill>
                        <a:effectLst/>
                        <a:latin typeface="+mn-lt"/>
                      </a:endParaRPr>
                    </a:p>
                  </a:txBody>
                  <a:tcPr marL="6773" marR="6773" marT="6773" marB="0" anchor="b">
                    <a:lnT w="12700" cap="flat" cmpd="sng" algn="ctr">
                      <a:solidFill>
                        <a:srgbClr val="D08E29"/>
                      </a:solidFill>
                      <a:prstDash val="solid"/>
                      <a:round/>
                      <a:headEnd type="none" w="med" len="med"/>
                      <a:tailEnd type="none" w="med" len="med"/>
                    </a:lnT>
                  </a:tcPr>
                </a:tc>
                <a:tc>
                  <a:txBody>
                    <a:bodyPr/>
                    <a:lstStyle/>
                    <a:p>
                      <a:pPr algn="r" fontAlgn="ctr"/>
                      <a:r>
                        <a:rPr lang="en-US" sz="1500" u="none" strike="noStrike" dirty="0">
                          <a:effectLst/>
                        </a:rPr>
                        <a:t>37,179</a:t>
                      </a:r>
                      <a:endParaRPr lang="en-US" sz="1500" b="0" i="0" u="none" strike="noStrike" dirty="0">
                        <a:solidFill>
                          <a:srgbClr val="000000"/>
                        </a:solidFill>
                        <a:effectLst/>
                        <a:latin typeface="+mn-lt"/>
                      </a:endParaRPr>
                    </a:p>
                  </a:txBody>
                  <a:tcPr marL="6773" marR="6773" marT="6773" marB="0" anchor="ctr">
                    <a:lnT w="12700" cap="flat" cmpd="sng" algn="ctr">
                      <a:solidFill>
                        <a:srgbClr val="D08E29"/>
                      </a:solidFill>
                      <a:prstDash val="solid"/>
                      <a:round/>
                      <a:headEnd type="none" w="med" len="med"/>
                      <a:tailEnd type="none" w="med" len="med"/>
                    </a:lnT>
                  </a:tcPr>
                </a:tc>
                <a:tc>
                  <a:txBody>
                    <a:bodyPr/>
                    <a:lstStyle/>
                    <a:p>
                      <a:pPr algn="r" fontAlgn="ctr"/>
                      <a:r>
                        <a:rPr lang="en-US" sz="1500" u="none" strike="noStrike" dirty="0">
                          <a:effectLst/>
                        </a:rPr>
                        <a:t>32%</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rgbClr val="D08E29"/>
                      </a:solidFill>
                      <a:prstDash val="solid"/>
                      <a:round/>
                      <a:headEnd type="none" w="med" len="med"/>
                      <a:tailEnd type="none" w="med" len="med"/>
                    </a:lnT>
                    <a:solidFill>
                      <a:schemeClr val="bg2"/>
                    </a:solidFill>
                  </a:tcPr>
                </a:tc>
                <a:tc>
                  <a:txBody>
                    <a:bodyPr/>
                    <a:lstStyle/>
                    <a:p>
                      <a:pPr algn="r" fontAlgn="b"/>
                      <a:r>
                        <a:rPr lang="en-US" sz="1500" u="none" strike="noStrike" dirty="0">
                          <a:effectLst/>
                        </a:rPr>
                        <a:t>66</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rgbClr val="D08E29"/>
                      </a:solidFill>
                      <a:prstDash val="solid"/>
                      <a:round/>
                      <a:headEnd type="none" w="med" len="med"/>
                      <a:tailEnd type="none" w="med" len="med"/>
                    </a:lnT>
                  </a:tcPr>
                </a:tc>
                <a:tc>
                  <a:txBody>
                    <a:bodyPr/>
                    <a:lstStyle/>
                    <a:p>
                      <a:pPr algn="r" fontAlgn="b"/>
                      <a:r>
                        <a:rPr lang="en-US" sz="1500" u="none" strike="noStrike" dirty="0">
                          <a:effectLst/>
                        </a:rPr>
                        <a:t>58%</a:t>
                      </a:r>
                      <a:endParaRPr lang="en-US" sz="1500" b="0" i="0" u="none" strike="noStrike" dirty="0">
                        <a:solidFill>
                          <a:srgbClr val="000000"/>
                        </a:solidFill>
                        <a:effectLst/>
                        <a:latin typeface="+mn-lt"/>
                      </a:endParaRPr>
                    </a:p>
                  </a:txBody>
                  <a:tcPr marL="6773" marR="6773" marT="6773" marB="0" anchor="b">
                    <a:lnR w="12700" cap="flat" cmpd="sng" algn="ctr">
                      <a:solidFill>
                        <a:srgbClr val="D08E29"/>
                      </a:solidFill>
                      <a:prstDash val="solid"/>
                      <a:round/>
                      <a:headEnd type="none" w="med" len="med"/>
                      <a:tailEnd type="none" w="med" len="med"/>
                    </a:lnR>
                    <a:lnT w="12700" cap="flat" cmpd="sng" algn="ctr">
                      <a:solidFill>
                        <a:srgbClr val="D08E29"/>
                      </a:solidFill>
                      <a:prstDash val="solid"/>
                      <a:round/>
                      <a:headEnd type="none" w="med" len="med"/>
                      <a:tailEnd type="none" w="med" len="med"/>
                    </a:lnT>
                    <a:solidFill>
                      <a:schemeClr val="bg2"/>
                    </a:solidFill>
                  </a:tcPr>
                </a:tc>
                <a:tc>
                  <a:txBody>
                    <a:bodyPr/>
                    <a:lstStyle/>
                    <a:p>
                      <a:pPr algn="r" fontAlgn="ctr"/>
                      <a:r>
                        <a:rPr lang="en-US" sz="1500" u="none" strike="noStrike">
                          <a:effectLst/>
                        </a:rPr>
                        <a:t>9</a:t>
                      </a:r>
                      <a:endParaRPr lang="en-US" sz="1500" b="0" i="0" u="none" strike="noStrike">
                        <a:solidFill>
                          <a:srgbClr val="000000"/>
                        </a:solidFill>
                        <a:effectLst/>
                        <a:latin typeface="+mn-lt"/>
                      </a:endParaRPr>
                    </a:p>
                  </a:txBody>
                  <a:tcPr marL="6773" marR="6773" marT="6773" marB="0" anchor="ctr">
                    <a:lnL w="12700" cap="flat" cmpd="sng" algn="ctr">
                      <a:solidFill>
                        <a:srgbClr val="D08E29"/>
                      </a:solidFill>
                      <a:prstDash val="solid"/>
                      <a:round/>
                      <a:headEnd type="none" w="med" len="med"/>
                      <a:tailEnd type="none" w="med" len="med"/>
                    </a:lnL>
                    <a:lnT w="12700" cap="flat" cmpd="sng" algn="ctr">
                      <a:solidFill>
                        <a:srgbClr val="D08E29"/>
                      </a:solidFill>
                      <a:prstDash val="solid"/>
                      <a:round/>
                      <a:headEnd type="none" w="med" len="med"/>
                      <a:tailEnd type="none" w="med" len="med"/>
                    </a:lnT>
                  </a:tcPr>
                </a:tc>
                <a:tc>
                  <a:txBody>
                    <a:bodyPr/>
                    <a:lstStyle/>
                    <a:p>
                      <a:pPr algn="r" fontAlgn="ctr"/>
                      <a:r>
                        <a:rPr lang="en-US" sz="1500" u="none" strike="noStrike" dirty="0">
                          <a:effectLst/>
                        </a:rPr>
                        <a:t>10%</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rgbClr val="D08E29"/>
                      </a:solidFill>
                      <a:prstDash val="solid"/>
                      <a:round/>
                      <a:headEnd type="none" w="med" len="med"/>
                      <a:tailEnd type="none" w="med" len="med"/>
                    </a:lnT>
                    <a:solidFill>
                      <a:schemeClr val="bg2"/>
                    </a:solidFill>
                  </a:tcPr>
                </a:tc>
                <a:tc>
                  <a:txBody>
                    <a:bodyPr/>
                    <a:lstStyle/>
                    <a:p>
                      <a:pPr algn="r" fontAlgn="b"/>
                      <a:r>
                        <a:rPr lang="en-US" sz="1500" u="none" strike="noStrike" dirty="0">
                          <a:effectLst/>
                        </a:rPr>
                        <a:t>343</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rgbClr val="D08E29"/>
                      </a:solidFill>
                      <a:prstDash val="solid"/>
                      <a:round/>
                      <a:headEnd type="none" w="med" len="med"/>
                      <a:tailEnd type="none" w="med" len="med"/>
                    </a:lnT>
                  </a:tcPr>
                </a:tc>
                <a:tc>
                  <a:txBody>
                    <a:bodyPr/>
                    <a:lstStyle/>
                    <a:p>
                      <a:pPr algn="r" fontAlgn="b"/>
                      <a:r>
                        <a:rPr lang="en-US" sz="1500" u="none" strike="noStrike" dirty="0">
                          <a:effectLst/>
                        </a:rPr>
                        <a:t>25%</a:t>
                      </a:r>
                      <a:endParaRPr lang="en-US" sz="1500" b="0" i="0" u="none" strike="noStrike" dirty="0">
                        <a:solidFill>
                          <a:srgbClr val="000000"/>
                        </a:solidFill>
                        <a:effectLst/>
                        <a:latin typeface="+mn-lt"/>
                      </a:endParaRPr>
                    </a:p>
                  </a:txBody>
                  <a:tcPr marL="6773" marR="6773" marT="6773" marB="0" anchor="b">
                    <a:lnR w="12700" cap="flat" cmpd="sng" algn="ctr">
                      <a:solidFill>
                        <a:srgbClr val="D08E29"/>
                      </a:solidFill>
                      <a:prstDash val="solid"/>
                      <a:round/>
                      <a:headEnd type="none" w="med" len="med"/>
                      <a:tailEnd type="none" w="med" len="med"/>
                    </a:lnR>
                    <a:lnT w="12700" cap="flat" cmpd="sng" algn="ctr">
                      <a:solidFill>
                        <a:srgbClr val="D08E29"/>
                      </a:solidFill>
                      <a:prstDash val="solid"/>
                      <a:round/>
                      <a:headEnd type="none" w="med" len="med"/>
                      <a:tailEnd type="none" w="med" len="med"/>
                    </a:lnT>
                    <a:solidFill>
                      <a:schemeClr val="bg2"/>
                    </a:solidFill>
                  </a:tcPr>
                </a:tc>
                <a:tc>
                  <a:txBody>
                    <a:bodyPr/>
                    <a:lstStyle/>
                    <a:p>
                      <a:pPr algn="r" fontAlgn="b"/>
                      <a:r>
                        <a:rPr lang="en-US" sz="1500" u="none" strike="noStrike" dirty="0">
                          <a:effectLst/>
                        </a:rPr>
                        <a:t>52</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rgbClr val="D08E29"/>
                      </a:solidFill>
                      <a:prstDash val="solid"/>
                      <a:round/>
                      <a:headEnd type="none" w="med" len="med"/>
                      <a:tailEnd type="none" w="med" len="med"/>
                    </a:lnT>
                  </a:tcPr>
                </a:tc>
                <a:tc>
                  <a:txBody>
                    <a:bodyPr/>
                    <a:lstStyle/>
                    <a:p>
                      <a:pPr algn="r" fontAlgn="b"/>
                      <a:r>
                        <a:rPr lang="en-US" sz="1500" u="none" strike="noStrike" dirty="0">
                          <a:effectLst/>
                        </a:rPr>
                        <a:t>11%</a:t>
                      </a:r>
                      <a:endParaRPr lang="en-US" sz="1500" b="0" i="0" u="none" strike="noStrike" dirty="0">
                        <a:solidFill>
                          <a:srgbClr val="000000"/>
                        </a:solidFill>
                        <a:effectLst/>
                        <a:latin typeface="+mn-lt"/>
                      </a:endParaRPr>
                    </a:p>
                  </a:txBody>
                  <a:tcPr marL="6773" marR="6773" marT="6773" marB="0" anchor="b">
                    <a:lnT w="12700" cap="flat" cmpd="sng" algn="ctr">
                      <a:solidFill>
                        <a:srgbClr val="D08E29"/>
                      </a:solidFill>
                      <a:prstDash val="solid"/>
                      <a:round/>
                      <a:headEnd type="none" w="med" len="med"/>
                      <a:tailEnd type="none" w="med" len="med"/>
                    </a:lnT>
                    <a:solidFill>
                      <a:schemeClr val="bg2"/>
                    </a:solidFill>
                  </a:tcPr>
                </a:tc>
                <a:extLst>
                  <a:ext uri="{0D108BD9-81ED-4DB2-BD59-A6C34878D82A}">
                    <a16:rowId xmlns="" xmlns:a16="http://schemas.microsoft.com/office/drawing/2014/main" val="3509674727"/>
                  </a:ext>
                </a:extLst>
              </a:tr>
              <a:tr h="277983">
                <a:tc>
                  <a:txBody>
                    <a:bodyPr/>
                    <a:lstStyle/>
                    <a:p>
                      <a:pPr algn="l" fontAlgn="b"/>
                      <a:r>
                        <a:rPr lang="en-US" sz="1500" u="none" strike="noStrike" dirty="0" err="1">
                          <a:effectLst/>
                        </a:rPr>
                        <a:t>Shijak</a:t>
                      </a:r>
                      <a:endParaRPr lang="en-US" sz="1500" b="0" i="0" u="none" strike="noStrike" dirty="0">
                        <a:solidFill>
                          <a:srgbClr val="000000"/>
                        </a:solidFill>
                        <a:effectLst/>
                        <a:latin typeface="+mn-lt"/>
                      </a:endParaRPr>
                    </a:p>
                  </a:txBody>
                  <a:tcPr marL="6773" marR="6773" marT="6773" marB="0" anchor="b">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3,054</a:t>
                      </a:r>
                      <a:endParaRPr lang="en-US" sz="1500" b="0" i="0" u="none" strike="noStrike" dirty="0">
                        <a:solidFill>
                          <a:srgbClr val="000000"/>
                        </a:solidFill>
                        <a:effectLst/>
                        <a:latin typeface="+mn-lt"/>
                      </a:endParaRPr>
                    </a:p>
                  </a:txBody>
                  <a:tcPr marL="6773" marR="6773" marT="6773" marB="0" anchor="ctr">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29%</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dirty="0">
                          <a:effectLst/>
                        </a:rPr>
                        <a:t>14</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64%</a:t>
                      </a:r>
                      <a:endParaRPr lang="en-US" sz="1500" b="0" i="0" u="none" strike="noStrike" dirty="0">
                        <a:solidFill>
                          <a:srgbClr val="000000"/>
                        </a:solidFill>
                        <a:effectLst/>
                        <a:latin typeface="+mn-lt"/>
                      </a:endParaRPr>
                    </a:p>
                  </a:txBody>
                  <a:tcPr marL="6773" marR="6773" marT="6773" marB="0" anchor="b">
                    <a:lnR w="12700" cap="flat" cmpd="sng" algn="ctr">
                      <a:solidFill>
                        <a:srgbClr val="D08E29"/>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2"/>
                    </a:solidFill>
                  </a:tcPr>
                </a:tc>
                <a:tc>
                  <a:txBody>
                    <a:bodyPr/>
                    <a:lstStyle/>
                    <a:p>
                      <a:pPr algn="r" fontAlgn="ctr"/>
                      <a:r>
                        <a:rPr lang="en-US" sz="1500" u="none" strike="noStrike">
                          <a:effectLst/>
                        </a:rPr>
                        <a:t>3</a:t>
                      </a:r>
                      <a:endParaRPr lang="en-US" sz="1500" b="0" i="0" u="none" strike="noStrike">
                        <a:solidFill>
                          <a:srgbClr val="000000"/>
                        </a:solidFill>
                        <a:effectLst/>
                        <a:latin typeface="+mn-lt"/>
                      </a:endParaRPr>
                    </a:p>
                  </a:txBody>
                  <a:tcPr marL="6773" marR="6773" marT="6773" marB="0" anchor="ctr">
                    <a:lnL w="12700" cap="flat" cmpd="sng" algn="ctr">
                      <a:solidFill>
                        <a:srgbClr val="D08E29"/>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50%</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dirty="0">
                          <a:effectLst/>
                        </a:rPr>
                        <a:t>83</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30%</a:t>
                      </a:r>
                      <a:endParaRPr lang="en-US" sz="1500" b="0" i="0" u="none" strike="noStrike" dirty="0">
                        <a:solidFill>
                          <a:srgbClr val="000000"/>
                        </a:solidFill>
                        <a:effectLst/>
                        <a:latin typeface="+mn-lt"/>
                      </a:endParaRPr>
                    </a:p>
                  </a:txBody>
                  <a:tcPr marL="6773" marR="6773" marT="6773" marB="0" anchor="b">
                    <a:lnR w="12700" cap="flat" cmpd="sng" algn="ctr">
                      <a:solidFill>
                        <a:srgbClr val="D08E29"/>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a:effectLst/>
                        </a:rPr>
                        <a:t>2</a:t>
                      </a:r>
                      <a:endParaRPr lang="en-US" sz="1500" b="0" i="0" u="none" strike="noStrike">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5%</a:t>
                      </a:r>
                      <a:endParaRPr lang="en-US" sz="1500" b="0" i="0" u="none" strike="noStrike" dirty="0">
                        <a:solidFill>
                          <a:srgbClr val="000000"/>
                        </a:solidFill>
                        <a:effectLst/>
                        <a:latin typeface="+mn-lt"/>
                      </a:endParaRPr>
                    </a:p>
                  </a:txBody>
                  <a:tcPr marL="6773" marR="6773" marT="6773" marB="0" anchor="b">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 xmlns:a16="http://schemas.microsoft.com/office/drawing/2014/main" val="3331681885"/>
                  </a:ext>
                </a:extLst>
              </a:tr>
              <a:tr h="277983">
                <a:tc>
                  <a:txBody>
                    <a:bodyPr/>
                    <a:lstStyle/>
                    <a:p>
                      <a:pPr algn="l" fontAlgn="b"/>
                      <a:r>
                        <a:rPr lang="en-US" sz="1500" u="none" strike="noStrike" dirty="0" err="1">
                          <a:effectLst/>
                        </a:rPr>
                        <a:t>Krujë</a:t>
                      </a:r>
                      <a:endParaRPr lang="en-US" sz="1500" b="0" i="0" u="none" strike="noStrike" dirty="0">
                        <a:solidFill>
                          <a:srgbClr val="000000"/>
                        </a:solidFill>
                        <a:effectLst/>
                        <a:latin typeface="+mn-lt"/>
                      </a:endParaRPr>
                    </a:p>
                  </a:txBody>
                  <a:tcPr marL="6773" marR="6773" marT="6773" marB="0"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5,147</a:t>
                      </a:r>
                      <a:endParaRPr lang="en-US" sz="1500" b="0" i="0" u="none" strike="noStrike" dirty="0">
                        <a:solidFill>
                          <a:srgbClr val="000000"/>
                        </a:solidFill>
                        <a:effectLst/>
                        <a:latin typeface="+mn-lt"/>
                      </a:endParaRPr>
                    </a:p>
                  </a:txBody>
                  <a:tcPr marL="6773" marR="6773" marT="6773"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26%</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dirty="0">
                          <a:effectLst/>
                        </a:rPr>
                        <a:t>19</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42%</a:t>
                      </a:r>
                      <a:endParaRPr lang="en-US" sz="1500" b="0" i="0" u="none" strike="noStrike" dirty="0">
                        <a:solidFill>
                          <a:srgbClr val="000000"/>
                        </a:solidFill>
                        <a:effectLst/>
                        <a:latin typeface="+mn-lt"/>
                      </a:endParaRPr>
                    </a:p>
                  </a:txBody>
                  <a:tcPr marL="6773" marR="6773" marT="6773" marB="0" anchor="b">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ctr"/>
                      <a:r>
                        <a:rPr lang="en-US" sz="1500" u="none" strike="noStrike">
                          <a:effectLst/>
                        </a:rPr>
                        <a:t>3</a:t>
                      </a:r>
                      <a:endParaRPr lang="en-US" sz="1500" b="0" i="0" u="none" strike="noStrike">
                        <a:solidFill>
                          <a:srgbClr val="000000"/>
                        </a:solidFill>
                        <a:effectLst/>
                        <a:latin typeface="+mn-lt"/>
                      </a:endParaRPr>
                    </a:p>
                  </a:txBody>
                  <a:tcPr marL="6773" marR="6773" marT="6773" marB="0" anchor="ctr">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7%</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dirty="0">
                          <a:effectLst/>
                        </a:rPr>
                        <a:t>56</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8%</a:t>
                      </a:r>
                      <a:endParaRPr lang="en-US" sz="1500" b="0" i="0" u="none" strike="noStrike" dirty="0">
                        <a:solidFill>
                          <a:srgbClr val="000000"/>
                        </a:solidFill>
                        <a:effectLst/>
                        <a:latin typeface="+mn-lt"/>
                      </a:endParaRPr>
                    </a:p>
                  </a:txBody>
                  <a:tcPr marL="6773" marR="6773" marT="6773" marB="0" anchor="b">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a:effectLst/>
                        </a:rPr>
                        <a:t>1</a:t>
                      </a:r>
                      <a:endParaRPr lang="en-US" sz="1500" b="0" i="0" u="none" strike="noStrike">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2%</a:t>
                      </a:r>
                      <a:endParaRPr lang="en-US" sz="1500" b="0" i="0" u="none" strike="noStrike" dirty="0">
                        <a:solidFill>
                          <a:srgbClr val="000000"/>
                        </a:solidFill>
                        <a:effectLst/>
                        <a:latin typeface="+mn-lt"/>
                      </a:endParaRPr>
                    </a:p>
                  </a:txBody>
                  <a:tcPr marL="6773" marR="6773" marT="6773" marB="0"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 xmlns:a16="http://schemas.microsoft.com/office/drawing/2014/main" val="161170544"/>
                  </a:ext>
                </a:extLst>
              </a:tr>
              <a:tr h="277983">
                <a:tc>
                  <a:txBody>
                    <a:bodyPr/>
                    <a:lstStyle/>
                    <a:p>
                      <a:pPr algn="l" fontAlgn="b"/>
                      <a:r>
                        <a:rPr lang="en-US" sz="1500" u="none" strike="noStrike">
                          <a:effectLst/>
                        </a:rPr>
                        <a:t>Lezhë</a:t>
                      </a:r>
                      <a:endParaRPr lang="en-US" sz="1500" b="0" i="0" u="none" strike="noStrike">
                        <a:solidFill>
                          <a:srgbClr val="000000"/>
                        </a:solidFill>
                        <a:effectLst/>
                        <a:latin typeface="+mn-lt"/>
                      </a:endParaRPr>
                    </a:p>
                  </a:txBody>
                  <a:tcPr marL="6773" marR="6773" marT="6773" marB="0"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2,463</a:t>
                      </a:r>
                      <a:endParaRPr lang="en-US" sz="1500" b="0" i="0" u="none" strike="noStrike" dirty="0">
                        <a:solidFill>
                          <a:srgbClr val="000000"/>
                        </a:solidFill>
                        <a:effectLst/>
                        <a:latin typeface="+mn-lt"/>
                      </a:endParaRPr>
                    </a:p>
                  </a:txBody>
                  <a:tcPr marL="6773" marR="6773" marT="6773"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8%</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dirty="0">
                          <a:effectLst/>
                        </a:rPr>
                        <a:t>10</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19%</a:t>
                      </a:r>
                      <a:endParaRPr lang="en-US" sz="1500" b="0" i="0" u="none" strike="noStrike" dirty="0">
                        <a:solidFill>
                          <a:srgbClr val="000000"/>
                        </a:solidFill>
                        <a:effectLst/>
                        <a:latin typeface="+mn-lt"/>
                      </a:endParaRPr>
                    </a:p>
                  </a:txBody>
                  <a:tcPr marL="6773" marR="6773" marT="6773" marB="0" anchor="b">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ctr"/>
                      <a:r>
                        <a:rPr lang="en-US" sz="1500" u="none" strike="noStrike" dirty="0">
                          <a:effectLst/>
                        </a:rPr>
                        <a:t>1</a:t>
                      </a:r>
                      <a:endParaRPr lang="en-US" sz="1500" b="0" i="0" u="none" strike="noStrike" dirty="0">
                        <a:solidFill>
                          <a:srgbClr val="000000"/>
                        </a:solidFill>
                        <a:effectLst/>
                        <a:latin typeface="+mn-lt"/>
                      </a:endParaRPr>
                    </a:p>
                  </a:txBody>
                  <a:tcPr marL="6773" marR="6773" marT="6773" marB="0" anchor="ctr">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2%</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dirty="0">
                          <a:effectLst/>
                        </a:rPr>
                        <a:t>10</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2%</a:t>
                      </a:r>
                      <a:endParaRPr lang="en-US" sz="1500" b="0" i="0" u="none" strike="noStrike" dirty="0">
                        <a:solidFill>
                          <a:srgbClr val="000000"/>
                        </a:solidFill>
                        <a:effectLst/>
                        <a:latin typeface="+mn-lt"/>
                      </a:endParaRPr>
                    </a:p>
                  </a:txBody>
                  <a:tcPr marL="6773" marR="6773" marT="6773" marB="0" anchor="b">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a:effectLst/>
                        </a:rPr>
                        <a:t>0</a:t>
                      </a:r>
                      <a:endParaRPr lang="en-US" sz="1500" b="0" i="0" u="none" strike="noStrike">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0%</a:t>
                      </a:r>
                      <a:endParaRPr lang="en-US" sz="1500" b="0" i="0" u="none" strike="noStrike" dirty="0">
                        <a:solidFill>
                          <a:srgbClr val="000000"/>
                        </a:solidFill>
                        <a:effectLst/>
                        <a:latin typeface="+mn-lt"/>
                      </a:endParaRPr>
                    </a:p>
                  </a:txBody>
                  <a:tcPr marL="6773" marR="6773" marT="6773" marB="0"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 xmlns:a16="http://schemas.microsoft.com/office/drawing/2014/main" val="3638731421"/>
                  </a:ext>
                </a:extLst>
              </a:tr>
              <a:tr h="277983">
                <a:tc>
                  <a:txBody>
                    <a:bodyPr/>
                    <a:lstStyle/>
                    <a:p>
                      <a:pPr algn="l" fontAlgn="b"/>
                      <a:r>
                        <a:rPr lang="en-US" sz="1500" u="none" strike="noStrike">
                          <a:effectLst/>
                        </a:rPr>
                        <a:t>Mirditë</a:t>
                      </a:r>
                      <a:endParaRPr lang="en-US" sz="1500" b="0" i="0" u="none" strike="noStrike">
                        <a:solidFill>
                          <a:srgbClr val="000000"/>
                        </a:solidFill>
                        <a:effectLst/>
                        <a:latin typeface="+mn-lt"/>
                      </a:endParaRPr>
                    </a:p>
                  </a:txBody>
                  <a:tcPr marL="6773" marR="6773" marT="6773" marB="0"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877</a:t>
                      </a:r>
                      <a:endParaRPr lang="en-US" sz="1500" b="0" i="0" u="none" strike="noStrike" dirty="0">
                        <a:solidFill>
                          <a:srgbClr val="000000"/>
                        </a:solidFill>
                        <a:effectLst/>
                        <a:latin typeface="+mn-lt"/>
                      </a:endParaRPr>
                    </a:p>
                  </a:txBody>
                  <a:tcPr marL="6773" marR="6773" marT="6773"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11%</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dirty="0">
                          <a:effectLst/>
                        </a:rPr>
                        <a:t>0</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0%</a:t>
                      </a:r>
                      <a:endParaRPr lang="en-US" sz="1500" b="0" i="0" u="none" strike="noStrike" dirty="0">
                        <a:solidFill>
                          <a:srgbClr val="000000"/>
                        </a:solidFill>
                        <a:effectLst/>
                        <a:latin typeface="+mn-lt"/>
                      </a:endParaRPr>
                    </a:p>
                  </a:txBody>
                  <a:tcPr marL="6773" marR="6773" marT="6773" marB="0" anchor="b">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fontAlgn="b"/>
                      <a:endParaRPr lang="en-US" sz="1500" b="0" i="0" u="none" strike="noStrike">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0%</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dirty="0">
                          <a:effectLst/>
                        </a:rPr>
                        <a:t>0</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0%</a:t>
                      </a:r>
                      <a:endParaRPr lang="en-US" sz="1500" b="0" i="0" u="none" strike="noStrike" dirty="0">
                        <a:solidFill>
                          <a:srgbClr val="000000"/>
                        </a:solidFill>
                        <a:effectLst/>
                        <a:latin typeface="+mn-lt"/>
                      </a:endParaRPr>
                    </a:p>
                  </a:txBody>
                  <a:tcPr marL="6773" marR="6773" marT="6773" marB="0" anchor="b">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a:effectLst/>
                        </a:rPr>
                        <a:t>0</a:t>
                      </a:r>
                      <a:endParaRPr lang="en-US" sz="1500" b="0" i="0" u="none" strike="noStrike">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0%</a:t>
                      </a:r>
                      <a:endParaRPr lang="en-US" sz="1500" b="0" i="0" u="none" strike="noStrike" dirty="0">
                        <a:solidFill>
                          <a:srgbClr val="000000"/>
                        </a:solidFill>
                        <a:effectLst/>
                        <a:latin typeface="+mn-lt"/>
                      </a:endParaRPr>
                    </a:p>
                  </a:txBody>
                  <a:tcPr marL="6773" marR="6773" marT="6773" marB="0"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 xmlns:a16="http://schemas.microsoft.com/office/drawing/2014/main" val="3447253308"/>
                  </a:ext>
                </a:extLst>
              </a:tr>
              <a:tr h="277983">
                <a:tc>
                  <a:txBody>
                    <a:bodyPr/>
                    <a:lstStyle/>
                    <a:p>
                      <a:pPr algn="l" fontAlgn="b"/>
                      <a:r>
                        <a:rPr lang="en-US" sz="1500" u="none" strike="noStrike">
                          <a:effectLst/>
                        </a:rPr>
                        <a:t>Kurbin</a:t>
                      </a:r>
                      <a:endParaRPr lang="en-US" sz="1500" b="0" i="0" u="none" strike="noStrike">
                        <a:solidFill>
                          <a:srgbClr val="000000"/>
                        </a:solidFill>
                        <a:effectLst/>
                        <a:latin typeface="+mn-lt"/>
                      </a:endParaRPr>
                    </a:p>
                  </a:txBody>
                  <a:tcPr marL="6773" marR="6773" marT="6773" marB="0"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2,367</a:t>
                      </a:r>
                      <a:endParaRPr lang="en-US" sz="1500" b="0" i="0" u="none" strike="noStrike" dirty="0">
                        <a:solidFill>
                          <a:srgbClr val="000000"/>
                        </a:solidFill>
                        <a:effectLst/>
                        <a:latin typeface="+mn-lt"/>
                      </a:endParaRPr>
                    </a:p>
                  </a:txBody>
                  <a:tcPr marL="6773" marR="6773" marT="6773"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16%</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dirty="0">
                          <a:effectLst/>
                        </a:rPr>
                        <a:t>12</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32%</a:t>
                      </a:r>
                      <a:endParaRPr lang="en-US" sz="1500" b="0" i="0" u="none" strike="noStrike" dirty="0">
                        <a:solidFill>
                          <a:srgbClr val="000000"/>
                        </a:solidFill>
                        <a:effectLst/>
                        <a:latin typeface="+mn-lt"/>
                      </a:endParaRPr>
                    </a:p>
                  </a:txBody>
                  <a:tcPr marL="6773" marR="6773" marT="6773" marB="0" anchor="b">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ctr"/>
                      <a:r>
                        <a:rPr lang="en-US" sz="1500" u="none" strike="noStrike" dirty="0">
                          <a:effectLst/>
                        </a:rPr>
                        <a:t>6</a:t>
                      </a:r>
                      <a:endParaRPr lang="en-US" sz="1500" b="0" i="0" u="none" strike="noStrike" dirty="0">
                        <a:solidFill>
                          <a:srgbClr val="000000"/>
                        </a:solidFill>
                        <a:effectLst/>
                        <a:latin typeface="+mn-lt"/>
                      </a:endParaRPr>
                    </a:p>
                  </a:txBody>
                  <a:tcPr marL="6773" marR="6773" marT="6773" marB="0" anchor="ctr">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24%</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dirty="0">
                          <a:effectLst/>
                        </a:rPr>
                        <a:t>19</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6%</a:t>
                      </a:r>
                      <a:endParaRPr lang="en-US" sz="1500" b="0" i="0" u="none" strike="noStrike" dirty="0">
                        <a:solidFill>
                          <a:srgbClr val="000000"/>
                        </a:solidFill>
                        <a:effectLst/>
                        <a:latin typeface="+mn-lt"/>
                      </a:endParaRPr>
                    </a:p>
                  </a:txBody>
                  <a:tcPr marL="6773" marR="6773" marT="6773" marB="0" anchor="b">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a:effectLst/>
                        </a:rPr>
                        <a:t>1</a:t>
                      </a:r>
                      <a:endParaRPr lang="en-US" sz="1500" b="0" i="0" u="none" strike="noStrike">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2%</a:t>
                      </a:r>
                      <a:endParaRPr lang="en-US" sz="1500" b="0" i="0" u="none" strike="noStrike" dirty="0">
                        <a:solidFill>
                          <a:srgbClr val="000000"/>
                        </a:solidFill>
                        <a:effectLst/>
                        <a:latin typeface="+mn-lt"/>
                      </a:endParaRPr>
                    </a:p>
                  </a:txBody>
                  <a:tcPr marL="6773" marR="6773" marT="6773" marB="0"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 xmlns:a16="http://schemas.microsoft.com/office/drawing/2014/main" val="2414898054"/>
                  </a:ext>
                </a:extLst>
              </a:tr>
              <a:tr h="277983">
                <a:tc>
                  <a:txBody>
                    <a:bodyPr/>
                    <a:lstStyle/>
                    <a:p>
                      <a:pPr algn="l" fontAlgn="b"/>
                      <a:r>
                        <a:rPr lang="en-US" sz="1500" u="none" strike="noStrike">
                          <a:effectLst/>
                        </a:rPr>
                        <a:t>Tiranë</a:t>
                      </a:r>
                      <a:endParaRPr lang="en-US" sz="1500" b="0" i="0" u="none" strike="noStrike">
                        <a:solidFill>
                          <a:srgbClr val="000000"/>
                        </a:solidFill>
                        <a:effectLst/>
                        <a:latin typeface="+mn-lt"/>
                      </a:endParaRPr>
                    </a:p>
                  </a:txBody>
                  <a:tcPr marL="6773" marR="6773" marT="6773" marB="0"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35,085</a:t>
                      </a:r>
                      <a:endParaRPr lang="en-US" sz="1500" b="0" i="0" u="none" strike="noStrike" dirty="0">
                        <a:solidFill>
                          <a:srgbClr val="000000"/>
                        </a:solidFill>
                        <a:effectLst/>
                        <a:latin typeface="+mn-lt"/>
                      </a:endParaRPr>
                    </a:p>
                  </a:txBody>
                  <a:tcPr marL="6773" marR="6773" marT="6773"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14%</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dirty="0">
                          <a:effectLst/>
                        </a:rPr>
                        <a:t>178</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31%</a:t>
                      </a:r>
                      <a:endParaRPr lang="en-US" sz="1500" b="0" i="0" u="none" strike="noStrike" dirty="0">
                        <a:solidFill>
                          <a:srgbClr val="000000"/>
                        </a:solidFill>
                        <a:effectLst/>
                        <a:latin typeface="+mn-lt"/>
                      </a:endParaRPr>
                    </a:p>
                  </a:txBody>
                  <a:tcPr marL="6773" marR="6773" marT="6773" marB="0" anchor="b">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ctr"/>
                      <a:r>
                        <a:rPr lang="en-US" sz="1500" u="none" strike="noStrike" dirty="0">
                          <a:effectLst/>
                        </a:rPr>
                        <a:t>13</a:t>
                      </a:r>
                      <a:endParaRPr lang="en-US" sz="1500" b="0" i="0" u="none" strike="noStrike" dirty="0">
                        <a:solidFill>
                          <a:srgbClr val="000000"/>
                        </a:solidFill>
                        <a:effectLst/>
                        <a:latin typeface="+mn-lt"/>
                      </a:endParaRPr>
                    </a:p>
                  </a:txBody>
                  <a:tcPr marL="6773" marR="6773" marT="6773" marB="0" anchor="ctr">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9%</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dirty="0">
                          <a:effectLst/>
                        </a:rPr>
                        <a:t>60</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1%</a:t>
                      </a:r>
                      <a:endParaRPr lang="en-US" sz="1500" b="0" i="0" u="none" strike="noStrike" dirty="0">
                        <a:solidFill>
                          <a:srgbClr val="000000"/>
                        </a:solidFill>
                        <a:effectLst/>
                        <a:latin typeface="+mn-lt"/>
                      </a:endParaRPr>
                    </a:p>
                  </a:txBody>
                  <a:tcPr marL="6773" marR="6773" marT="6773" marB="0" anchor="b">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a:effectLst/>
                        </a:rPr>
                        <a:t>0</a:t>
                      </a:r>
                      <a:endParaRPr lang="en-US" sz="1500" b="0" i="0" u="none" strike="noStrike">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0%</a:t>
                      </a:r>
                      <a:endParaRPr lang="en-US" sz="1500" b="0" i="0" u="none" strike="noStrike" dirty="0">
                        <a:solidFill>
                          <a:srgbClr val="000000"/>
                        </a:solidFill>
                        <a:effectLst/>
                        <a:latin typeface="+mn-lt"/>
                      </a:endParaRPr>
                    </a:p>
                  </a:txBody>
                  <a:tcPr marL="6773" marR="6773" marT="6773" marB="0"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 xmlns:a16="http://schemas.microsoft.com/office/drawing/2014/main" val="265904583"/>
                  </a:ext>
                </a:extLst>
              </a:tr>
              <a:tr h="277983">
                <a:tc>
                  <a:txBody>
                    <a:bodyPr/>
                    <a:lstStyle/>
                    <a:p>
                      <a:pPr algn="l" fontAlgn="b"/>
                      <a:r>
                        <a:rPr lang="en-US" sz="1500" u="none" strike="noStrike">
                          <a:effectLst/>
                        </a:rPr>
                        <a:t>Kamëz</a:t>
                      </a:r>
                      <a:endParaRPr lang="en-US" sz="1500" b="0" i="0" u="none" strike="noStrike">
                        <a:solidFill>
                          <a:srgbClr val="000000"/>
                        </a:solidFill>
                        <a:effectLst/>
                        <a:latin typeface="+mn-lt"/>
                      </a:endParaRPr>
                    </a:p>
                  </a:txBody>
                  <a:tcPr marL="6773" marR="6773" marT="6773" marB="0"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2,546</a:t>
                      </a:r>
                      <a:endParaRPr lang="en-US" sz="1500" b="0" i="0" u="none" strike="noStrike" dirty="0">
                        <a:solidFill>
                          <a:srgbClr val="000000"/>
                        </a:solidFill>
                        <a:effectLst/>
                        <a:latin typeface="+mn-lt"/>
                      </a:endParaRPr>
                    </a:p>
                  </a:txBody>
                  <a:tcPr marL="6773" marR="6773" marT="6773"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7%</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dirty="0">
                          <a:effectLst/>
                        </a:rPr>
                        <a:t>2</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5%</a:t>
                      </a:r>
                      <a:endParaRPr lang="en-US" sz="1500" b="0" i="0" u="none" strike="noStrike" dirty="0">
                        <a:solidFill>
                          <a:srgbClr val="000000"/>
                        </a:solidFill>
                        <a:effectLst/>
                        <a:latin typeface="+mn-lt"/>
                      </a:endParaRPr>
                    </a:p>
                  </a:txBody>
                  <a:tcPr marL="6773" marR="6773" marT="6773" marB="0" anchor="b">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fontAlgn="ctr"/>
                      <a:r>
                        <a:rPr lang="en-US" sz="1500" u="none" strike="noStrike" dirty="0">
                          <a:effectLst/>
                        </a:rPr>
                        <a:t> </a:t>
                      </a:r>
                      <a:endParaRPr lang="en-US" sz="1500" b="0" i="0" u="none" strike="noStrike" dirty="0">
                        <a:solidFill>
                          <a:srgbClr val="000000"/>
                        </a:solidFill>
                        <a:effectLst/>
                        <a:latin typeface="+mn-lt"/>
                      </a:endParaRPr>
                    </a:p>
                  </a:txBody>
                  <a:tcPr marL="6773" marR="6773" marT="6773" marB="0" anchor="ctr">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0%</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dirty="0">
                          <a:effectLst/>
                        </a:rPr>
                        <a:t>12</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1%</a:t>
                      </a:r>
                      <a:endParaRPr lang="en-US" sz="1500" b="0" i="0" u="none" strike="noStrike" dirty="0">
                        <a:solidFill>
                          <a:srgbClr val="000000"/>
                        </a:solidFill>
                        <a:effectLst/>
                        <a:latin typeface="+mn-lt"/>
                      </a:endParaRPr>
                    </a:p>
                  </a:txBody>
                  <a:tcPr marL="6773" marR="6773" marT="6773" marB="0" anchor="b">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a:effectLst/>
                        </a:rPr>
                        <a:t>1</a:t>
                      </a:r>
                      <a:endParaRPr lang="en-US" sz="1500" b="0" i="0" u="none" strike="noStrike">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1%</a:t>
                      </a:r>
                      <a:endParaRPr lang="en-US" sz="1500" b="0" i="0" u="none" strike="noStrike" dirty="0">
                        <a:solidFill>
                          <a:srgbClr val="000000"/>
                        </a:solidFill>
                        <a:effectLst/>
                        <a:latin typeface="+mn-lt"/>
                      </a:endParaRPr>
                    </a:p>
                  </a:txBody>
                  <a:tcPr marL="6773" marR="6773" marT="6773" marB="0"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 xmlns:a16="http://schemas.microsoft.com/office/drawing/2014/main" val="1406860624"/>
                  </a:ext>
                </a:extLst>
              </a:tr>
              <a:tr h="277983">
                <a:tc>
                  <a:txBody>
                    <a:bodyPr/>
                    <a:lstStyle/>
                    <a:p>
                      <a:pPr algn="l" fontAlgn="b"/>
                      <a:r>
                        <a:rPr lang="en-US" sz="1500" u="none" strike="noStrike">
                          <a:effectLst/>
                        </a:rPr>
                        <a:t>Vorë</a:t>
                      </a:r>
                      <a:endParaRPr lang="en-US" sz="1500" b="0" i="0" u="none" strike="noStrike">
                        <a:solidFill>
                          <a:srgbClr val="000000"/>
                        </a:solidFill>
                        <a:effectLst/>
                        <a:latin typeface="+mn-lt"/>
                      </a:endParaRPr>
                    </a:p>
                  </a:txBody>
                  <a:tcPr marL="6773" marR="6773" marT="6773" marB="0"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2,657</a:t>
                      </a:r>
                      <a:endParaRPr lang="en-US" sz="1500" b="0" i="0" u="none" strike="noStrike" dirty="0">
                        <a:solidFill>
                          <a:srgbClr val="000000"/>
                        </a:solidFill>
                        <a:effectLst/>
                        <a:latin typeface="+mn-lt"/>
                      </a:endParaRPr>
                    </a:p>
                  </a:txBody>
                  <a:tcPr marL="6773" marR="6773" marT="6773"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30%</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dirty="0">
                          <a:effectLst/>
                        </a:rPr>
                        <a:t>11</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69%</a:t>
                      </a:r>
                      <a:endParaRPr lang="en-US" sz="1500" b="0" i="0" u="none" strike="noStrike" dirty="0">
                        <a:solidFill>
                          <a:srgbClr val="000000"/>
                        </a:solidFill>
                        <a:effectLst/>
                        <a:latin typeface="+mn-lt"/>
                      </a:endParaRPr>
                    </a:p>
                  </a:txBody>
                  <a:tcPr marL="6773" marR="6773" marT="6773" marB="0" anchor="b">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ctr"/>
                      <a:r>
                        <a:rPr lang="en-US" sz="1500" u="none" strike="noStrike" dirty="0">
                          <a:effectLst/>
                        </a:rPr>
                        <a:t>1</a:t>
                      </a:r>
                      <a:endParaRPr lang="en-US" sz="1500" b="0" i="0" u="none" strike="noStrike" dirty="0">
                        <a:solidFill>
                          <a:srgbClr val="000000"/>
                        </a:solidFill>
                        <a:effectLst/>
                        <a:latin typeface="+mn-lt"/>
                      </a:endParaRPr>
                    </a:p>
                  </a:txBody>
                  <a:tcPr marL="6773" marR="6773" marT="6773" marB="0" anchor="ctr">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11%</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dirty="0">
                          <a:effectLst/>
                        </a:rPr>
                        <a:t>111</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42%</a:t>
                      </a:r>
                      <a:endParaRPr lang="en-US" sz="1500" b="0" i="0" u="none" strike="noStrike" dirty="0">
                        <a:solidFill>
                          <a:srgbClr val="000000"/>
                        </a:solidFill>
                        <a:effectLst/>
                        <a:latin typeface="+mn-lt"/>
                      </a:endParaRPr>
                    </a:p>
                  </a:txBody>
                  <a:tcPr marL="6773" marR="6773" marT="6773" marB="0" anchor="b">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a:effectLst/>
                        </a:rPr>
                        <a:t>3</a:t>
                      </a:r>
                      <a:endParaRPr lang="en-US" sz="1500" b="0" i="0" u="none" strike="noStrike">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10%</a:t>
                      </a:r>
                      <a:endParaRPr lang="en-US" sz="1500" b="0" i="0" u="none" strike="noStrike" dirty="0">
                        <a:solidFill>
                          <a:srgbClr val="000000"/>
                        </a:solidFill>
                        <a:effectLst/>
                        <a:latin typeface="+mn-lt"/>
                      </a:endParaRPr>
                    </a:p>
                  </a:txBody>
                  <a:tcPr marL="6773" marR="6773" marT="6773" marB="0"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 xmlns:a16="http://schemas.microsoft.com/office/drawing/2014/main" val="2812729895"/>
                  </a:ext>
                </a:extLst>
              </a:tr>
              <a:tr h="277983">
                <a:tc>
                  <a:txBody>
                    <a:bodyPr/>
                    <a:lstStyle/>
                    <a:p>
                      <a:pPr algn="l" fontAlgn="b"/>
                      <a:r>
                        <a:rPr lang="en-US" sz="1500" u="none" strike="noStrike">
                          <a:effectLst/>
                        </a:rPr>
                        <a:t>Kavajë</a:t>
                      </a:r>
                      <a:endParaRPr lang="en-US" sz="1500" b="0" i="0" u="none" strike="noStrike">
                        <a:solidFill>
                          <a:srgbClr val="000000"/>
                        </a:solidFill>
                        <a:effectLst/>
                        <a:latin typeface="+mn-lt"/>
                      </a:endParaRPr>
                    </a:p>
                  </a:txBody>
                  <a:tcPr marL="6773" marR="6773" marT="6773" marB="0"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3,859</a:t>
                      </a:r>
                      <a:endParaRPr lang="en-US" sz="1500" b="0" i="0" u="none" strike="noStrike" dirty="0">
                        <a:solidFill>
                          <a:srgbClr val="000000"/>
                        </a:solidFill>
                        <a:effectLst/>
                        <a:latin typeface="+mn-lt"/>
                      </a:endParaRPr>
                    </a:p>
                  </a:txBody>
                  <a:tcPr marL="6773" marR="6773" marT="6773"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11%</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dirty="0">
                          <a:effectLst/>
                        </a:rPr>
                        <a:t>9</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26%</a:t>
                      </a:r>
                      <a:endParaRPr lang="en-US" sz="1500" b="0" i="0" u="none" strike="noStrike" dirty="0">
                        <a:solidFill>
                          <a:srgbClr val="000000"/>
                        </a:solidFill>
                        <a:effectLst/>
                        <a:latin typeface="+mn-lt"/>
                      </a:endParaRPr>
                    </a:p>
                  </a:txBody>
                  <a:tcPr marL="6773" marR="6773" marT="6773" marB="0" anchor="b">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fontAlgn="ctr"/>
                      <a:r>
                        <a:rPr lang="en-US" sz="1500" u="none" strike="noStrike">
                          <a:effectLst/>
                        </a:rPr>
                        <a:t> </a:t>
                      </a:r>
                      <a:endParaRPr lang="en-US" sz="1500" b="0" i="0" u="none" strike="noStrike">
                        <a:solidFill>
                          <a:srgbClr val="000000"/>
                        </a:solidFill>
                        <a:effectLst/>
                        <a:latin typeface="+mn-lt"/>
                      </a:endParaRPr>
                    </a:p>
                  </a:txBody>
                  <a:tcPr marL="6773" marR="6773" marT="6773" marB="0" anchor="ctr">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0%</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dirty="0">
                          <a:effectLst/>
                        </a:rPr>
                        <a:t>20</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3%</a:t>
                      </a:r>
                      <a:endParaRPr lang="en-US" sz="1500" b="0" i="0" u="none" strike="noStrike" dirty="0">
                        <a:solidFill>
                          <a:srgbClr val="000000"/>
                        </a:solidFill>
                        <a:effectLst/>
                        <a:latin typeface="+mn-lt"/>
                      </a:endParaRPr>
                    </a:p>
                  </a:txBody>
                  <a:tcPr marL="6773" marR="6773" marT="6773" marB="0" anchor="b">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dirty="0">
                          <a:effectLst/>
                        </a:rPr>
                        <a:t>0</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0%</a:t>
                      </a:r>
                      <a:endParaRPr lang="en-US" sz="1500" b="0" i="0" u="none" strike="noStrike" dirty="0">
                        <a:solidFill>
                          <a:srgbClr val="000000"/>
                        </a:solidFill>
                        <a:effectLst/>
                        <a:latin typeface="+mn-lt"/>
                      </a:endParaRPr>
                    </a:p>
                  </a:txBody>
                  <a:tcPr marL="6773" marR="6773" marT="6773" marB="0"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 xmlns:a16="http://schemas.microsoft.com/office/drawing/2014/main" val="55452659"/>
                  </a:ext>
                </a:extLst>
              </a:tr>
              <a:tr h="277983">
                <a:tc>
                  <a:txBody>
                    <a:bodyPr/>
                    <a:lstStyle/>
                    <a:p>
                      <a:pPr algn="l" fontAlgn="b"/>
                      <a:r>
                        <a:rPr lang="en-US" sz="1500" u="none" strike="noStrike">
                          <a:effectLst/>
                        </a:rPr>
                        <a:t>Rrogozhinë</a:t>
                      </a:r>
                      <a:endParaRPr lang="en-US" sz="1500" b="0" i="0" u="none" strike="noStrike">
                        <a:solidFill>
                          <a:srgbClr val="000000"/>
                        </a:solidFill>
                        <a:effectLst/>
                        <a:latin typeface="+mn-lt"/>
                      </a:endParaRPr>
                    </a:p>
                  </a:txBody>
                  <a:tcPr marL="6773" marR="6773" marT="6773" marB="0"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1500" u="none" strike="noStrike" dirty="0">
                          <a:effectLst/>
                        </a:rPr>
                        <a:t> </a:t>
                      </a:r>
                      <a:endParaRPr lang="en-US" sz="1500" b="0" i="0" u="none" strike="noStrike" dirty="0">
                        <a:solidFill>
                          <a:srgbClr val="000000"/>
                        </a:solidFill>
                        <a:effectLst/>
                        <a:latin typeface="+mn-lt"/>
                      </a:endParaRPr>
                    </a:p>
                  </a:txBody>
                  <a:tcPr marL="6773" marR="6773" marT="6773"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dirty="0">
                          <a:effectLst/>
                        </a:rPr>
                        <a:t>0</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endParaRPr lang="en-US" sz="1500" b="0" i="0" u="none" strike="noStrike" dirty="0">
                        <a:solidFill>
                          <a:srgbClr val="000000"/>
                        </a:solidFill>
                        <a:effectLst/>
                        <a:latin typeface="+mn-lt"/>
                      </a:endParaRPr>
                    </a:p>
                  </a:txBody>
                  <a:tcPr marL="6773" marR="6773" marT="6773" marB="0" anchor="b">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l" fontAlgn="ctr"/>
                      <a:r>
                        <a:rPr lang="en-US" sz="1500" u="none" strike="noStrike">
                          <a:effectLst/>
                        </a:rPr>
                        <a:t> </a:t>
                      </a:r>
                      <a:endParaRPr lang="en-US" sz="1500" b="0" i="0" u="none" strike="noStrike">
                        <a:solidFill>
                          <a:srgbClr val="000000"/>
                        </a:solidFill>
                        <a:effectLst/>
                        <a:latin typeface="+mn-lt"/>
                      </a:endParaRPr>
                    </a:p>
                  </a:txBody>
                  <a:tcPr marL="6773" marR="6773" marT="6773" marB="0" anchor="ctr">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ctr"/>
                      <a:r>
                        <a:rPr lang="en-US" sz="1500" u="none" strike="noStrike" dirty="0">
                          <a:effectLst/>
                        </a:rPr>
                        <a:t>0%</a:t>
                      </a:r>
                      <a:endParaRPr lang="en-US" sz="1500" b="0" i="0" u="none" strike="noStrike" dirty="0">
                        <a:solidFill>
                          <a:srgbClr val="000000"/>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dirty="0">
                          <a:effectLst/>
                        </a:rPr>
                        <a:t>0</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fontAlgn="b"/>
                      <a:endParaRPr lang="en-US" sz="1500" b="0" i="0" u="none" strike="noStrike" dirty="0">
                        <a:solidFill>
                          <a:srgbClr val="000000"/>
                        </a:solidFill>
                        <a:effectLst/>
                        <a:latin typeface="+mn-lt"/>
                      </a:endParaRPr>
                    </a:p>
                  </a:txBody>
                  <a:tcPr marL="6773" marR="6773" marT="6773" marB="0" anchor="b">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r" fontAlgn="b"/>
                      <a:r>
                        <a:rPr lang="en-US" sz="1500" u="none" strike="noStrike" dirty="0">
                          <a:effectLst/>
                        </a:rPr>
                        <a:t>0</a:t>
                      </a:r>
                      <a:endParaRPr lang="en-US" sz="1500" b="0" i="0" u="none" strike="noStrike" dirty="0">
                        <a:solidFill>
                          <a:srgbClr val="000000"/>
                        </a:solidFill>
                        <a:effectLst/>
                        <a:latin typeface="+mn-lt"/>
                      </a:endParaRPr>
                    </a:p>
                  </a:txBody>
                  <a:tcPr marL="6773" marR="6773" marT="6773" marB="0" anchor="b">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r" fontAlgn="b"/>
                      <a:r>
                        <a:rPr lang="en-US" sz="1500" u="none" strike="noStrike" dirty="0">
                          <a:effectLst/>
                        </a:rPr>
                        <a:t>0%</a:t>
                      </a:r>
                      <a:endParaRPr lang="en-US" sz="1500" b="0" i="0" u="none" strike="noStrike" dirty="0">
                        <a:solidFill>
                          <a:srgbClr val="000000"/>
                        </a:solidFill>
                        <a:effectLst/>
                        <a:latin typeface="+mn-lt"/>
                      </a:endParaRPr>
                    </a:p>
                  </a:txBody>
                  <a:tcPr marL="6773" marR="6773" marT="6773" marB="0"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 xmlns:a16="http://schemas.microsoft.com/office/drawing/2014/main" val="3211002163"/>
                  </a:ext>
                </a:extLst>
              </a:tr>
              <a:tr h="277983">
                <a:tc>
                  <a:txBody>
                    <a:bodyPr/>
                    <a:lstStyle/>
                    <a:p>
                      <a:pPr algn="l" fontAlgn="b"/>
                      <a:r>
                        <a:rPr lang="en-US" sz="1500" u="none" strike="noStrike" dirty="0" err="1">
                          <a:solidFill>
                            <a:schemeClr val="bg1"/>
                          </a:solidFill>
                          <a:effectLst/>
                        </a:rPr>
                        <a:t>Gjithsej</a:t>
                      </a:r>
                      <a:endParaRPr lang="en-US" sz="1500" b="0" i="0" u="none" strike="noStrike" dirty="0">
                        <a:solidFill>
                          <a:schemeClr val="bg1"/>
                        </a:solidFill>
                        <a:effectLst/>
                        <a:latin typeface="+mn-lt"/>
                      </a:endParaRPr>
                    </a:p>
                  </a:txBody>
                  <a:tcPr marL="6773" marR="6773" marT="6773" marB="0" anchor="ctr">
                    <a:lnT w="12700" cap="flat" cmpd="sng" algn="ctr">
                      <a:solidFill>
                        <a:schemeClr val="tx2"/>
                      </a:solidFill>
                      <a:prstDash val="solid"/>
                      <a:round/>
                      <a:headEnd type="none" w="med" len="med"/>
                      <a:tailEnd type="none" w="med" len="med"/>
                    </a:lnT>
                    <a:solidFill>
                      <a:srgbClr val="D08E29"/>
                    </a:solidFill>
                  </a:tcPr>
                </a:tc>
                <a:tc>
                  <a:txBody>
                    <a:bodyPr/>
                    <a:lstStyle/>
                    <a:p>
                      <a:pPr algn="r" fontAlgn="ctr"/>
                      <a:r>
                        <a:rPr lang="en-US" sz="1500" u="none" strike="noStrike" dirty="0">
                          <a:solidFill>
                            <a:schemeClr val="bg1"/>
                          </a:solidFill>
                          <a:effectLst/>
                        </a:rPr>
                        <a:t>95,235</a:t>
                      </a:r>
                      <a:endParaRPr lang="en-US" sz="1500" b="0" i="0" u="none" strike="noStrike" dirty="0">
                        <a:solidFill>
                          <a:schemeClr val="bg1"/>
                        </a:solidFill>
                        <a:effectLst/>
                        <a:latin typeface="+mn-lt"/>
                      </a:endParaRPr>
                    </a:p>
                  </a:txBody>
                  <a:tcPr marL="6773" marR="6773" marT="6773" marB="0" anchor="ctr">
                    <a:lnT w="12700" cap="flat" cmpd="sng" algn="ctr">
                      <a:solidFill>
                        <a:schemeClr val="tx2"/>
                      </a:solidFill>
                      <a:prstDash val="solid"/>
                      <a:round/>
                      <a:headEnd type="none" w="med" len="med"/>
                      <a:tailEnd type="none" w="med" len="med"/>
                    </a:lnT>
                    <a:solidFill>
                      <a:srgbClr val="D08E29"/>
                    </a:solidFill>
                  </a:tcPr>
                </a:tc>
                <a:tc>
                  <a:txBody>
                    <a:bodyPr/>
                    <a:lstStyle/>
                    <a:p>
                      <a:pPr algn="r" fontAlgn="ctr"/>
                      <a:r>
                        <a:rPr lang="en-US" sz="1500" u="none" strike="noStrike" dirty="0">
                          <a:solidFill>
                            <a:schemeClr val="bg1"/>
                          </a:solidFill>
                          <a:effectLst/>
                        </a:rPr>
                        <a:t>18%</a:t>
                      </a:r>
                      <a:endParaRPr lang="en-US" sz="1500" b="0" i="0" u="none" strike="noStrike" dirty="0">
                        <a:solidFill>
                          <a:schemeClr val="bg1"/>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D08E29"/>
                    </a:solidFill>
                  </a:tcPr>
                </a:tc>
                <a:tc>
                  <a:txBody>
                    <a:bodyPr/>
                    <a:lstStyle/>
                    <a:p>
                      <a:pPr algn="r" fontAlgn="ctr"/>
                      <a:r>
                        <a:rPr lang="en-US" sz="1500" u="none" strike="noStrike" dirty="0">
                          <a:solidFill>
                            <a:schemeClr val="bg1"/>
                          </a:solidFill>
                          <a:effectLst/>
                        </a:rPr>
                        <a:t>321</a:t>
                      </a:r>
                      <a:endParaRPr lang="en-US" sz="1500" b="0" i="0" u="none" strike="noStrike" dirty="0">
                        <a:solidFill>
                          <a:schemeClr val="bg1"/>
                        </a:solidFill>
                        <a:effectLst/>
                        <a:latin typeface="+mn-lt"/>
                      </a:endParaRPr>
                    </a:p>
                  </a:txBody>
                  <a:tcPr marL="6773" marR="6773" marT="6773" marB="0" anchor="ctr">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solidFill>
                      <a:srgbClr val="D08E29"/>
                    </a:solidFill>
                  </a:tcPr>
                </a:tc>
                <a:tc>
                  <a:txBody>
                    <a:bodyPr/>
                    <a:lstStyle/>
                    <a:p>
                      <a:pPr algn="r" fontAlgn="ctr"/>
                      <a:r>
                        <a:rPr lang="en-US" sz="1500" u="none" strike="noStrike" dirty="0">
                          <a:solidFill>
                            <a:schemeClr val="bg1"/>
                          </a:solidFill>
                          <a:effectLst/>
                        </a:rPr>
                        <a:t>32%</a:t>
                      </a:r>
                      <a:endParaRPr lang="en-US" sz="1500" b="0" i="0" u="none" strike="noStrike" dirty="0">
                        <a:solidFill>
                          <a:schemeClr val="bg1"/>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D08E29"/>
                    </a:solidFill>
                  </a:tcPr>
                </a:tc>
                <a:tc>
                  <a:txBody>
                    <a:bodyPr/>
                    <a:lstStyle/>
                    <a:p>
                      <a:pPr algn="r" fontAlgn="ctr"/>
                      <a:r>
                        <a:rPr lang="en-US" sz="1500" u="none" strike="noStrike" dirty="0">
                          <a:solidFill>
                            <a:schemeClr val="bg1"/>
                          </a:solidFill>
                          <a:effectLst/>
                        </a:rPr>
                        <a:t>36</a:t>
                      </a:r>
                      <a:endParaRPr lang="en-US" sz="1500" b="0" i="0" u="none" strike="noStrike" dirty="0">
                        <a:solidFill>
                          <a:schemeClr val="bg1"/>
                        </a:solidFill>
                        <a:effectLst/>
                        <a:latin typeface="+mn-lt"/>
                      </a:endParaRPr>
                    </a:p>
                  </a:txBody>
                  <a:tcPr marL="6773" marR="6773" marT="6773" marB="0" anchor="ctr">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solidFill>
                      <a:srgbClr val="D08E29"/>
                    </a:solidFill>
                  </a:tcPr>
                </a:tc>
                <a:tc>
                  <a:txBody>
                    <a:bodyPr/>
                    <a:lstStyle/>
                    <a:p>
                      <a:pPr algn="r" fontAlgn="ctr"/>
                      <a:r>
                        <a:rPr lang="en-US" sz="1500" u="none" strike="noStrike" dirty="0">
                          <a:solidFill>
                            <a:schemeClr val="bg1"/>
                          </a:solidFill>
                          <a:effectLst/>
                        </a:rPr>
                        <a:t>8%</a:t>
                      </a:r>
                      <a:endParaRPr lang="en-US" sz="1500" b="0" i="0" u="none" strike="noStrike" dirty="0">
                        <a:solidFill>
                          <a:schemeClr val="bg1"/>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D08E29"/>
                    </a:solidFill>
                  </a:tcPr>
                </a:tc>
                <a:tc>
                  <a:txBody>
                    <a:bodyPr/>
                    <a:lstStyle/>
                    <a:p>
                      <a:pPr algn="r" fontAlgn="b"/>
                      <a:r>
                        <a:rPr lang="en-US" sz="1500" u="none" strike="noStrike" dirty="0">
                          <a:solidFill>
                            <a:schemeClr val="bg1"/>
                          </a:solidFill>
                          <a:effectLst/>
                        </a:rPr>
                        <a:t>714</a:t>
                      </a:r>
                      <a:endParaRPr lang="en-US" sz="1500" b="0" i="0" u="none" strike="noStrike" dirty="0">
                        <a:solidFill>
                          <a:schemeClr val="bg1"/>
                        </a:solidFill>
                        <a:effectLst/>
                        <a:latin typeface="+mn-lt"/>
                      </a:endParaRPr>
                    </a:p>
                  </a:txBody>
                  <a:tcPr marL="6773" marR="6773" marT="6773" marB="0" anchor="ctr">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solidFill>
                      <a:srgbClr val="D08E29"/>
                    </a:solidFill>
                  </a:tcPr>
                </a:tc>
                <a:tc>
                  <a:txBody>
                    <a:bodyPr/>
                    <a:lstStyle/>
                    <a:p>
                      <a:pPr algn="r" fontAlgn="b"/>
                      <a:r>
                        <a:rPr lang="en-US" sz="1500" u="none" strike="noStrike" dirty="0">
                          <a:solidFill>
                            <a:schemeClr val="bg1"/>
                          </a:solidFill>
                          <a:effectLst/>
                        </a:rPr>
                        <a:t>8%</a:t>
                      </a:r>
                      <a:endParaRPr lang="en-US" sz="1500" b="0" i="0" u="none" strike="noStrike" dirty="0">
                        <a:solidFill>
                          <a:schemeClr val="bg1"/>
                        </a:solidFill>
                        <a:effectLst/>
                        <a:latin typeface="+mn-lt"/>
                      </a:endParaRPr>
                    </a:p>
                  </a:txBody>
                  <a:tcPr marL="6773" marR="6773" marT="6773" marB="0" anchor="ctr">
                    <a:lnR w="12700" cap="flat" cmpd="sng" algn="ctr">
                      <a:solidFill>
                        <a:srgbClr val="D08E29"/>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rgbClr val="D08E29"/>
                    </a:solidFill>
                  </a:tcPr>
                </a:tc>
                <a:tc>
                  <a:txBody>
                    <a:bodyPr/>
                    <a:lstStyle/>
                    <a:p>
                      <a:pPr algn="r" fontAlgn="b"/>
                      <a:r>
                        <a:rPr lang="en-US" sz="1500" u="none" strike="noStrike" dirty="0">
                          <a:solidFill>
                            <a:schemeClr val="bg1"/>
                          </a:solidFill>
                          <a:effectLst/>
                        </a:rPr>
                        <a:t>60</a:t>
                      </a:r>
                      <a:endParaRPr lang="en-US" sz="1500" b="0" i="0" u="none" strike="noStrike" dirty="0">
                        <a:solidFill>
                          <a:schemeClr val="bg1"/>
                        </a:solidFill>
                        <a:effectLst/>
                        <a:latin typeface="+mn-lt"/>
                      </a:endParaRPr>
                    </a:p>
                  </a:txBody>
                  <a:tcPr marL="6773" marR="6773" marT="6773" marB="0" anchor="ctr">
                    <a:lnL w="12700" cap="flat" cmpd="sng" algn="ctr">
                      <a:solidFill>
                        <a:srgbClr val="D08E29"/>
                      </a:solidFill>
                      <a:prstDash val="solid"/>
                      <a:round/>
                      <a:headEnd type="none" w="med" len="med"/>
                      <a:tailEnd type="none" w="med" len="med"/>
                    </a:lnL>
                    <a:lnT w="12700" cap="flat" cmpd="sng" algn="ctr">
                      <a:solidFill>
                        <a:schemeClr val="tx2"/>
                      </a:solidFill>
                      <a:prstDash val="solid"/>
                      <a:round/>
                      <a:headEnd type="none" w="med" len="med"/>
                      <a:tailEnd type="none" w="med" len="med"/>
                    </a:lnT>
                    <a:solidFill>
                      <a:srgbClr val="D08E29"/>
                    </a:solidFill>
                  </a:tcPr>
                </a:tc>
                <a:tc>
                  <a:txBody>
                    <a:bodyPr/>
                    <a:lstStyle/>
                    <a:p>
                      <a:pPr algn="r" fontAlgn="b"/>
                      <a:r>
                        <a:rPr lang="en-US" sz="1500" u="none" strike="noStrike" dirty="0">
                          <a:solidFill>
                            <a:schemeClr val="bg1"/>
                          </a:solidFill>
                          <a:effectLst/>
                        </a:rPr>
                        <a:t>2%</a:t>
                      </a:r>
                      <a:endParaRPr lang="en-US" sz="1500" b="0" i="0" u="none" strike="noStrike" dirty="0">
                        <a:solidFill>
                          <a:schemeClr val="bg1"/>
                        </a:solidFill>
                        <a:effectLst/>
                        <a:latin typeface="+mn-lt"/>
                      </a:endParaRPr>
                    </a:p>
                  </a:txBody>
                  <a:tcPr marL="6773" marR="6773" marT="6773" marB="0" anchor="ctr">
                    <a:lnT w="12700" cap="flat" cmpd="sng" algn="ctr">
                      <a:solidFill>
                        <a:schemeClr val="tx2"/>
                      </a:solidFill>
                      <a:prstDash val="solid"/>
                      <a:round/>
                      <a:headEnd type="none" w="med" len="med"/>
                      <a:tailEnd type="none" w="med" len="med"/>
                    </a:lnT>
                    <a:solidFill>
                      <a:srgbClr val="D08E29"/>
                    </a:solidFill>
                  </a:tcPr>
                </a:tc>
                <a:extLst>
                  <a:ext uri="{0D108BD9-81ED-4DB2-BD59-A6C34878D82A}">
                    <a16:rowId xmlns="" xmlns:a16="http://schemas.microsoft.com/office/drawing/2014/main" val="549136546"/>
                  </a:ext>
                </a:extLst>
              </a:tr>
            </a:tbl>
          </a:graphicData>
        </a:graphic>
      </p:graphicFrame>
      <p:sp>
        <p:nvSpPr>
          <p:cNvPr id="3" name="TextBox 2">
            <a:extLst>
              <a:ext uri="{FF2B5EF4-FFF2-40B4-BE49-F238E27FC236}">
                <a16:creationId xmlns="" xmlns:a16="http://schemas.microsoft.com/office/drawing/2014/main" id="{58CBD173-4D34-463A-A67C-B1D62A510F0E}"/>
              </a:ext>
            </a:extLst>
          </p:cNvPr>
          <p:cNvSpPr txBox="1"/>
          <p:nvPr/>
        </p:nvSpPr>
        <p:spPr>
          <a:xfrm>
            <a:off x="13252" y="6235827"/>
            <a:ext cx="4763676" cy="369332"/>
          </a:xfrm>
          <a:prstGeom prst="rect">
            <a:avLst/>
          </a:prstGeom>
          <a:noFill/>
        </p:spPr>
        <p:txBody>
          <a:bodyPr wrap="none" rtlCol="0">
            <a:spAutoFit/>
          </a:bodyPr>
          <a:lstStyle/>
          <a:p>
            <a:r>
              <a:rPr lang="en-US" dirty="0" err="1">
                <a:latin typeface="+mj-lt"/>
              </a:rPr>
              <a:t>Gjithashtu</a:t>
            </a:r>
            <a:r>
              <a:rPr lang="en-US" dirty="0">
                <a:latin typeface="+mj-lt"/>
              </a:rPr>
              <a:t>, </a:t>
            </a:r>
            <a:r>
              <a:rPr lang="en-US" dirty="0" err="1">
                <a:latin typeface="+mj-lt"/>
              </a:rPr>
              <a:t>janë</a:t>
            </a:r>
            <a:r>
              <a:rPr lang="en-US" dirty="0">
                <a:latin typeface="+mj-lt"/>
              </a:rPr>
              <a:t> </a:t>
            </a:r>
            <a:r>
              <a:rPr lang="en-US" dirty="0" err="1">
                <a:latin typeface="+mj-lt"/>
              </a:rPr>
              <a:t>dëmtuar</a:t>
            </a:r>
            <a:r>
              <a:rPr lang="en-US" dirty="0">
                <a:latin typeface="+mj-lt"/>
              </a:rPr>
              <a:t> </a:t>
            </a:r>
            <a:r>
              <a:rPr lang="en-US" b="1" u="sng" dirty="0">
                <a:latin typeface="+mj-lt"/>
              </a:rPr>
              <a:t>111 </a:t>
            </a:r>
            <a:r>
              <a:rPr lang="en-US" b="1" u="sng" dirty="0" err="1">
                <a:latin typeface="+mj-lt"/>
              </a:rPr>
              <a:t>monumente</a:t>
            </a:r>
            <a:r>
              <a:rPr lang="en-US" b="1" u="sng" dirty="0">
                <a:latin typeface="+mj-lt"/>
              </a:rPr>
              <a:t> </a:t>
            </a:r>
            <a:r>
              <a:rPr lang="en-US" b="1" u="sng" dirty="0" err="1">
                <a:latin typeface="+mj-lt"/>
              </a:rPr>
              <a:t>kulture</a:t>
            </a:r>
            <a:endParaRPr lang="en-US" dirty="0">
              <a:latin typeface="+mj-lt"/>
            </a:endParaRPr>
          </a:p>
        </p:txBody>
      </p:sp>
    </p:spTree>
    <p:extLst>
      <p:ext uri="{BB962C8B-B14F-4D97-AF65-F5344CB8AC3E}">
        <p14:creationId xmlns:p14="http://schemas.microsoft.com/office/powerpoint/2010/main" val="2013853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5EC962C2-99AD-4DF6-840F-0E24F42DE067}"/>
              </a:ext>
            </a:extLst>
          </p:cNvPr>
          <p:cNvSpPr>
            <a:spLocks noGrp="1"/>
          </p:cNvSpPr>
          <p:nvPr>
            <p:ph idx="1"/>
          </p:nvPr>
        </p:nvSpPr>
        <p:spPr/>
        <p:txBody>
          <a:bodyPr rtlCol="0">
            <a:normAutofit/>
          </a:bodyPr>
          <a:lstStyle/>
          <a:p>
            <a:pPr marL="282863" indent="-282863" eaLnBrk="1" fontAlgn="auto" hangingPunct="1">
              <a:spcAft>
                <a:spcPts val="0"/>
              </a:spcAft>
              <a:buFont typeface="Wingdings 2"/>
              <a:buChar char=""/>
              <a:defRPr/>
            </a:pPr>
            <a:r>
              <a:rPr lang="en-GB" dirty="0" err="1"/>
              <a:t>Tërmeti</a:t>
            </a:r>
            <a:r>
              <a:rPr lang="en-GB" dirty="0"/>
              <a:t> </a:t>
            </a:r>
            <a:r>
              <a:rPr lang="en-GB" dirty="0" err="1"/>
              <a:t>është</a:t>
            </a:r>
            <a:r>
              <a:rPr lang="en-GB" dirty="0"/>
              <a:t> </a:t>
            </a:r>
            <a:r>
              <a:rPr lang="en-GB" dirty="0" err="1"/>
              <a:t>vlerësuar</a:t>
            </a:r>
            <a:r>
              <a:rPr lang="en-GB" dirty="0"/>
              <a:t> </a:t>
            </a:r>
            <a:r>
              <a:rPr lang="en-GB" dirty="0" err="1"/>
              <a:t>të</a:t>
            </a:r>
            <a:r>
              <a:rPr lang="en-GB" dirty="0"/>
              <a:t> </a:t>
            </a:r>
            <a:r>
              <a:rPr lang="en-GB" dirty="0" err="1"/>
              <a:t>ketë</a:t>
            </a:r>
            <a:r>
              <a:rPr lang="en-GB" dirty="0"/>
              <a:t> </a:t>
            </a:r>
            <a:r>
              <a:rPr lang="en-GB" dirty="0" err="1"/>
              <a:t>ndikuar</a:t>
            </a:r>
            <a:r>
              <a:rPr lang="en-GB" dirty="0"/>
              <a:t> </a:t>
            </a:r>
            <a:r>
              <a:rPr lang="en-GB" dirty="0" err="1"/>
              <a:t>në</a:t>
            </a:r>
            <a:r>
              <a:rPr lang="en-GB" dirty="0"/>
              <a:t> </a:t>
            </a:r>
            <a:r>
              <a:rPr lang="en-GB" dirty="0" err="1"/>
              <a:t>nivelin</a:t>
            </a:r>
            <a:r>
              <a:rPr lang="en-GB" dirty="0"/>
              <a:t> 6.4% </a:t>
            </a:r>
            <a:r>
              <a:rPr lang="en-GB" dirty="0" err="1"/>
              <a:t>të</a:t>
            </a:r>
            <a:r>
              <a:rPr lang="en-GB" dirty="0"/>
              <a:t> </a:t>
            </a:r>
            <a:r>
              <a:rPr lang="en-GB" dirty="0" err="1"/>
              <a:t>Produktit</a:t>
            </a:r>
            <a:r>
              <a:rPr lang="en-GB" dirty="0"/>
              <a:t> </a:t>
            </a:r>
            <a:r>
              <a:rPr lang="en-GB" dirty="0" err="1"/>
              <a:t>të</a:t>
            </a:r>
            <a:r>
              <a:rPr lang="en-GB" dirty="0"/>
              <a:t> </a:t>
            </a:r>
            <a:r>
              <a:rPr lang="en-GB" dirty="0" err="1"/>
              <a:t>Brendshëm</a:t>
            </a:r>
            <a:r>
              <a:rPr lang="en-GB" dirty="0"/>
              <a:t> </a:t>
            </a:r>
            <a:r>
              <a:rPr lang="en-GB" dirty="0" err="1"/>
              <a:t>Bruto</a:t>
            </a:r>
            <a:r>
              <a:rPr lang="en-GB" dirty="0"/>
              <a:t> (PBB) </a:t>
            </a:r>
            <a:r>
              <a:rPr lang="en-GB" dirty="0" err="1"/>
              <a:t>në</a:t>
            </a:r>
            <a:r>
              <a:rPr lang="en-GB" dirty="0"/>
              <a:t> </a:t>
            </a:r>
            <a:r>
              <a:rPr lang="en-GB" dirty="0" err="1"/>
              <a:t>dëme</a:t>
            </a:r>
            <a:r>
              <a:rPr lang="en-GB" dirty="0"/>
              <a:t> </a:t>
            </a:r>
            <a:r>
              <a:rPr lang="en-GB" dirty="0" err="1"/>
              <a:t>dhe</a:t>
            </a:r>
            <a:r>
              <a:rPr lang="en-GB" dirty="0"/>
              <a:t> 1.1% </a:t>
            </a:r>
            <a:r>
              <a:rPr lang="en-GB" dirty="0" err="1"/>
              <a:t>të</a:t>
            </a:r>
            <a:r>
              <a:rPr lang="en-GB" dirty="0"/>
              <a:t> PBB </a:t>
            </a:r>
            <a:r>
              <a:rPr lang="en-GB" dirty="0" err="1"/>
              <a:t>në</a:t>
            </a:r>
            <a:r>
              <a:rPr lang="en-GB" dirty="0"/>
              <a:t> </a:t>
            </a:r>
            <a:r>
              <a:rPr lang="en-GB" dirty="0" err="1"/>
              <a:t>humbje</a:t>
            </a:r>
            <a:r>
              <a:rPr lang="en-GB" dirty="0"/>
              <a:t>.</a:t>
            </a:r>
          </a:p>
          <a:p>
            <a:pPr marL="0" indent="0" eaLnBrk="1" fontAlgn="auto" hangingPunct="1">
              <a:spcAft>
                <a:spcPts val="0"/>
              </a:spcAft>
              <a:buNone/>
              <a:defRPr/>
            </a:pPr>
            <a:endParaRPr lang="en-GB" dirty="0"/>
          </a:p>
          <a:p>
            <a:pPr marL="282863" indent="-282863" eaLnBrk="1" fontAlgn="auto" hangingPunct="1">
              <a:spcAft>
                <a:spcPts val="0"/>
              </a:spcAft>
              <a:buFont typeface="Wingdings 2"/>
              <a:buChar char=""/>
              <a:defRPr/>
            </a:pPr>
            <a:r>
              <a:rPr lang="en-GB" dirty="0" err="1"/>
              <a:t>Ekonomia</a:t>
            </a:r>
            <a:r>
              <a:rPr lang="en-GB" dirty="0"/>
              <a:t> e </a:t>
            </a:r>
            <a:r>
              <a:rPr lang="en-GB" dirty="0" err="1"/>
              <a:t>Shqipërisë</a:t>
            </a:r>
            <a:r>
              <a:rPr lang="en-GB" dirty="0"/>
              <a:t> </a:t>
            </a:r>
            <a:r>
              <a:rPr lang="en-GB" dirty="0" err="1"/>
              <a:t>është</a:t>
            </a:r>
            <a:r>
              <a:rPr lang="en-GB" dirty="0"/>
              <a:t> </a:t>
            </a:r>
            <a:r>
              <a:rPr lang="en-GB" dirty="0" err="1"/>
              <a:t>projektuar</a:t>
            </a:r>
            <a:r>
              <a:rPr lang="en-GB" dirty="0"/>
              <a:t> </a:t>
            </a:r>
            <a:r>
              <a:rPr lang="en-GB" dirty="0" err="1"/>
              <a:t>të</a:t>
            </a:r>
            <a:r>
              <a:rPr lang="en-GB" dirty="0"/>
              <a:t> </a:t>
            </a:r>
            <a:r>
              <a:rPr lang="en-GB" dirty="0" err="1"/>
              <a:t>rritet</a:t>
            </a:r>
            <a:r>
              <a:rPr lang="en-GB" dirty="0"/>
              <a:t> me 2.4% </a:t>
            </a:r>
            <a:r>
              <a:rPr lang="en-GB" dirty="0" err="1"/>
              <a:t>në</a:t>
            </a:r>
            <a:r>
              <a:rPr lang="en-GB" dirty="0"/>
              <a:t> 2019 dhe 3.2% </a:t>
            </a:r>
            <a:r>
              <a:rPr lang="en-GB" dirty="0" err="1"/>
              <a:t>në</a:t>
            </a:r>
            <a:r>
              <a:rPr lang="en-GB" dirty="0"/>
              <a:t> 2020 </a:t>
            </a:r>
            <a:r>
              <a:rPr lang="en-GB" dirty="0" err="1"/>
              <a:t>krahasuar</a:t>
            </a:r>
            <a:r>
              <a:rPr lang="en-GB" dirty="0"/>
              <a:t> me </a:t>
            </a:r>
            <a:r>
              <a:rPr lang="en-GB" dirty="0" err="1"/>
              <a:t>rritjen</a:t>
            </a:r>
            <a:r>
              <a:rPr lang="en-GB" dirty="0"/>
              <a:t> e </a:t>
            </a:r>
            <a:r>
              <a:rPr lang="en-GB" dirty="0" err="1"/>
              <a:t>parashikuar</a:t>
            </a:r>
            <a:r>
              <a:rPr lang="en-GB" dirty="0"/>
              <a:t> para </a:t>
            </a:r>
            <a:r>
              <a:rPr lang="en-GB" dirty="0" err="1"/>
              <a:t>tërmetit</a:t>
            </a:r>
            <a:r>
              <a:rPr lang="en-GB" dirty="0"/>
              <a:t>, </a:t>
            </a:r>
            <a:r>
              <a:rPr lang="en-GB" dirty="0" err="1"/>
              <a:t>respektivisht</a:t>
            </a:r>
            <a:r>
              <a:rPr lang="en-GB" dirty="0"/>
              <a:t> </a:t>
            </a:r>
            <a:r>
              <a:rPr lang="en-GB" dirty="0" err="1"/>
              <a:t>në</a:t>
            </a:r>
            <a:r>
              <a:rPr lang="en-GB" dirty="0"/>
              <a:t> </a:t>
            </a:r>
            <a:r>
              <a:rPr lang="en-GB" dirty="0" err="1"/>
              <a:t>nivelin</a:t>
            </a:r>
            <a:r>
              <a:rPr lang="en-GB" dirty="0"/>
              <a:t> 2.9% dhe 3.5%. </a:t>
            </a:r>
            <a:endParaRPr lang="en-US" dirty="0"/>
          </a:p>
        </p:txBody>
      </p:sp>
      <p:sp>
        <p:nvSpPr>
          <p:cNvPr id="3" name="Title 2">
            <a:extLst>
              <a:ext uri="{FF2B5EF4-FFF2-40B4-BE49-F238E27FC236}">
                <a16:creationId xmlns="" xmlns:a16="http://schemas.microsoft.com/office/drawing/2014/main" id="{F2EF1A9B-EB14-4CCD-8E4D-9A3E98043DF8}"/>
              </a:ext>
            </a:extLst>
          </p:cNvPr>
          <p:cNvSpPr>
            <a:spLocks noGrp="1"/>
          </p:cNvSpPr>
          <p:nvPr>
            <p:ph type="title"/>
          </p:nvPr>
        </p:nvSpPr>
        <p:spPr>
          <a:xfrm>
            <a:off x="583883" y="118758"/>
            <a:ext cx="8412480" cy="477520"/>
          </a:xfrm>
        </p:spPr>
        <p:txBody>
          <a:bodyPr rtlCol="0">
            <a:noAutofit/>
          </a:bodyPr>
          <a:lstStyle/>
          <a:p>
            <a:pPr eaLnBrk="1" fontAlgn="auto" hangingPunct="1">
              <a:spcAft>
                <a:spcPts val="0"/>
              </a:spcAft>
              <a:defRPr/>
            </a:pPr>
            <a:r>
              <a:rPr lang="en-US" b="1" dirty="0" err="1">
                <a:latin typeface="+mn-lt"/>
              </a:rPr>
              <a:t>Efektet</a:t>
            </a:r>
            <a:r>
              <a:rPr lang="en-US" b="1" dirty="0">
                <a:latin typeface="+mn-lt"/>
              </a:rPr>
              <a:t> </a:t>
            </a:r>
            <a:r>
              <a:rPr lang="en-US" b="1" dirty="0" err="1">
                <a:latin typeface="+mn-lt"/>
              </a:rPr>
              <a:t>në</a:t>
            </a:r>
            <a:r>
              <a:rPr lang="en-US" b="1" dirty="0">
                <a:latin typeface="+mn-lt"/>
              </a:rPr>
              <a:t> PBB</a:t>
            </a:r>
          </a:p>
        </p:txBody>
      </p:sp>
      <p:sp>
        <p:nvSpPr>
          <p:cNvPr id="20484" name="Slide Number Placeholder 3">
            <a:extLst>
              <a:ext uri="{FF2B5EF4-FFF2-40B4-BE49-F238E27FC236}">
                <a16:creationId xmlns="" xmlns:a16="http://schemas.microsoft.com/office/drawing/2014/main" id="{3A0BB0C2-5651-4BA9-BFBC-AE784C960AB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2505" indent="-304810">
              <a:defRPr>
                <a:solidFill>
                  <a:schemeClr val="tx1"/>
                </a:solidFill>
                <a:latin typeface="Arial" panose="020B0604020202020204" pitchFamily="34" charset="0"/>
                <a:cs typeface="Arial" panose="020B0604020202020204" pitchFamily="34" charset="0"/>
              </a:defRPr>
            </a:lvl2pPr>
            <a:lvl3pPr marL="1219238" indent="-243848">
              <a:defRPr>
                <a:solidFill>
                  <a:schemeClr val="tx1"/>
                </a:solidFill>
                <a:latin typeface="Arial" panose="020B0604020202020204" pitchFamily="34" charset="0"/>
                <a:cs typeface="Arial" panose="020B0604020202020204" pitchFamily="34" charset="0"/>
              </a:defRPr>
            </a:lvl3pPr>
            <a:lvl4pPr marL="1706933" indent="-243848">
              <a:defRPr>
                <a:solidFill>
                  <a:schemeClr val="tx1"/>
                </a:solidFill>
                <a:latin typeface="Arial" panose="020B0604020202020204" pitchFamily="34" charset="0"/>
                <a:cs typeface="Arial" panose="020B0604020202020204" pitchFamily="34" charset="0"/>
              </a:defRPr>
            </a:lvl4pPr>
            <a:lvl5pPr marL="2194629" indent="-243848">
              <a:defRPr>
                <a:solidFill>
                  <a:schemeClr val="tx1"/>
                </a:solidFill>
                <a:latin typeface="Arial" panose="020B0604020202020204" pitchFamily="34" charset="0"/>
                <a:cs typeface="Arial" panose="020B0604020202020204" pitchFamily="34" charset="0"/>
              </a:defRPr>
            </a:lvl5pPr>
            <a:lvl6pPr marL="2682324"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70019"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714"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5410"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BE878E-0BD1-4492-B3B6-E60AA73C6201}" type="slidenum">
              <a:rPr lang="en-US" altLang="sq-AL">
                <a:latin typeface="Calibri" panose="020F0502020204030204" pitchFamily="34" charset="0"/>
              </a:rPr>
              <a:pPr/>
              <a:t>11</a:t>
            </a:fld>
            <a:endParaRPr lang="en-US" altLang="sq-AL">
              <a:latin typeface="Calibri" panose="020F0502020204030204" pitchFamily="34" charset="0"/>
            </a:endParaRPr>
          </a:p>
        </p:txBody>
      </p:sp>
    </p:spTree>
    <p:extLst>
      <p:ext uri="{BB962C8B-B14F-4D97-AF65-F5344CB8AC3E}">
        <p14:creationId xmlns:p14="http://schemas.microsoft.com/office/powerpoint/2010/main" val="1931787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79152C93-060D-48A1-80F6-2C250874135E}"/>
              </a:ext>
            </a:extLst>
          </p:cNvPr>
          <p:cNvSpPr>
            <a:spLocks noGrp="1"/>
          </p:cNvSpPr>
          <p:nvPr>
            <p:ph sz="quarter" idx="10"/>
          </p:nvPr>
        </p:nvSpPr>
        <p:spPr>
          <a:xfrm>
            <a:off x="290936" y="3378858"/>
            <a:ext cx="8705427" cy="1017651"/>
          </a:xfrm>
        </p:spPr>
        <p:txBody>
          <a:bodyPr rtlCol="0">
            <a:normAutofit/>
          </a:bodyPr>
          <a:lstStyle/>
          <a:p>
            <a:pPr marL="282863" indent="-282863" eaLnBrk="1" fontAlgn="auto" hangingPunct="1">
              <a:spcAft>
                <a:spcPts val="0"/>
              </a:spcAft>
              <a:buFont typeface="Wingdings 2"/>
              <a:buChar char=""/>
              <a:defRPr/>
            </a:pPr>
            <a:r>
              <a:rPr lang="en-US" sz="2560" dirty="0"/>
              <a:t>86% e </a:t>
            </a:r>
            <a:r>
              <a:rPr lang="sq-AL" sz="2560" dirty="0"/>
              <a:t>efekteve</a:t>
            </a:r>
            <a:r>
              <a:rPr lang="en-US" sz="2560" dirty="0"/>
              <a:t> (</a:t>
            </a:r>
            <a:r>
              <a:rPr lang="en-US" sz="2560" dirty="0" err="1"/>
              <a:t>dëme</a:t>
            </a:r>
            <a:r>
              <a:rPr lang="en-US" sz="2560" dirty="0"/>
              <a:t> dhe </a:t>
            </a:r>
            <a:r>
              <a:rPr lang="en-US" sz="2560" dirty="0" err="1"/>
              <a:t>humbje</a:t>
            </a:r>
            <a:r>
              <a:rPr lang="en-US" sz="2560" dirty="0"/>
              <a:t>) </a:t>
            </a:r>
            <a:r>
              <a:rPr lang="en-US" sz="2560" dirty="0" err="1"/>
              <a:t>janë</a:t>
            </a:r>
            <a:r>
              <a:rPr lang="en-US" sz="2560" dirty="0"/>
              <a:t> private dhe 14% </a:t>
            </a:r>
            <a:r>
              <a:rPr lang="en-US" sz="2560" dirty="0" err="1"/>
              <a:t>publike</a:t>
            </a:r>
            <a:r>
              <a:rPr lang="en-US" sz="2560" dirty="0"/>
              <a:t>. </a:t>
            </a:r>
          </a:p>
          <a:p>
            <a:pPr marL="0" indent="0" eaLnBrk="1" fontAlgn="auto" hangingPunct="1">
              <a:spcAft>
                <a:spcPts val="0"/>
              </a:spcAft>
              <a:buNone/>
              <a:defRPr/>
            </a:pPr>
            <a:endParaRPr lang="en-US" sz="1920" dirty="0"/>
          </a:p>
        </p:txBody>
      </p:sp>
      <p:sp>
        <p:nvSpPr>
          <p:cNvPr id="5" name="Title 4">
            <a:extLst>
              <a:ext uri="{FF2B5EF4-FFF2-40B4-BE49-F238E27FC236}">
                <a16:creationId xmlns="" xmlns:a16="http://schemas.microsoft.com/office/drawing/2014/main" id="{ECC625C9-3CCD-43F4-A1E5-E2CFC8E780A3}"/>
              </a:ext>
            </a:extLst>
          </p:cNvPr>
          <p:cNvSpPr>
            <a:spLocks noGrp="1"/>
          </p:cNvSpPr>
          <p:nvPr>
            <p:ph type="title"/>
          </p:nvPr>
        </p:nvSpPr>
        <p:spPr>
          <a:xfrm>
            <a:off x="669549" y="112419"/>
            <a:ext cx="8705427" cy="477520"/>
          </a:xfrm>
        </p:spPr>
        <p:txBody>
          <a:bodyPr rtlCol="0">
            <a:noAutofit/>
          </a:bodyPr>
          <a:lstStyle/>
          <a:p>
            <a:pPr eaLnBrk="1" fontAlgn="auto" hangingPunct="1">
              <a:spcAft>
                <a:spcPts val="0"/>
              </a:spcAft>
              <a:defRPr/>
            </a:pPr>
            <a:r>
              <a:rPr lang="en-US" b="1" dirty="0" err="1">
                <a:latin typeface="+mn-lt"/>
              </a:rPr>
              <a:t>Efekte</a:t>
            </a:r>
            <a:r>
              <a:rPr lang="en-US" b="1" dirty="0">
                <a:latin typeface="+mn-lt"/>
              </a:rPr>
              <a:t> t</a:t>
            </a:r>
            <a:r>
              <a:rPr lang="sq-AL" b="1" dirty="0">
                <a:latin typeface="+mn-lt"/>
              </a:rPr>
              <a:t>ë tjera</a:t>
            </a:r>
            <a:endParaRPr lang="en-US" b="1" dirty="0">
              <a:latin typeface="+mn-lt"/>
            </a:endParaRPr>
          </a:p>
        </p:txBody>
      </p:sp>
      <p:sp>
        <p:nvSpPr>
          <p:cNvPr id="24580" name="Slide Number Placeholder 2">
            <a:extLst>
              <a:ext uri="{FF2B5EF4-FFF2-40B4-BE49-F238E27FC236}">
                <a16:creationId xmlns="" xmlns:a16="http://schemas.microsoft.com/office/drawing/2014/main" id="{A0A96C5B-734A-4625-944E-824597EDEA1F}"/>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2505" indent="-304810">
              <a:defRPr>
                <a:solidFill>
                  <a:schemeClr val="tx1"/>
                </a:solidFill>
                <a:latin typeface="Arial" panose="020B0604020202020204" pitchFamily="34" charset="0"/>
                <a:cs typeface="Arial" panose="020B0604020202020204" pitchFamily="34" charset="0"/>
              </a:defRPr>
            </a:lvl2pPr>
            <a:lvl3pPr marL="1219238" indent="-243848">
              <a:defRPr>
                <a:solidFill>
                  <a:schemeClr val="tx1"/>
                </a:solidFill>
                <a:latin typeface="Arial" panose="020B0604020202020204" pitchFamily="34" charset="0"/>
                <a:cs typeface="Arial" panose="020B0604020202020204" pitchFamily="34" charset="0"/>
              </a:defRPr>
            </a:lvl3pPr>
            <a:lvl4pPr marL="1706933" indent="-243848">
              <a:defRPr>
                <a:solidFill>
                  <a:schemeClr val="tx1"/>
                </a:solidFill>
                <a:latin typeface="Arial" panose="020B0604020202020204" pitchFamily="34" charset="0"/>
                <a:cs typeface="Arial" panose="020B0604020202020204" pitchFamily="34" charset="0"/>
              </a:defRPr>
            </a:lvl4pPr>
            <a:lvl5pPr marL="2194629" indent="-243848">
              <a:defRPr>
                <a:solidFill>
                  <a:schemeClr val="tx1"/>
                </a:solidFill>
                <a:latin typeface="Arial" panose="020B0604020202020204" pitchFamily="34" charset="0"/>
                <a:cs typeface="Arial" panose="020B0604020202020204" pitchFamily="34" charset="0"/>
              </a:defRPr>
            </a:lvl5pPr>
            <a:lvl6pPr marL="2682324"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70019"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714"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5410"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41AD25-26FE-416E-973B-FE6F1B4786B3}" type="slidenum">
              <a:rPr lang="en-US" altLang="sq-AL">
                <a:latin typeface="Calibri" panose="020F0502020204030204" pitchFamily="34" charset="0"/>
              </a:rPr>
              <a:pPr/>
              <a:t>12</a:t>
            </a:fld>
            <a:endParaRPr lang="en-US" altLang="sq-AL">
              <a:latin typeface="Calibri" panose="020F0502020204030204" pitchFamily="34" charset="0"/>
            </a:endParaRPr>
          </a:p>
        </p:txBody>
      </p:sp>
    </p:spTree>
    <p:extLst>
      <p:ext uri="{BB962C8B-B14F-4D97-AF65-F5344CB8AC3E}">
        <p14:creationId xmlns:p14="http://schemas.microsoft.com/office/powerpoint/2010/main" val="3642762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 xmlns:a16="http://schemas.microsoft.com/office/drawing/2014/main" id="{C2B52168-5ED8-4788-8A37-30BA94371C59}"/>
              </a:ext>
            </a:extLst>
          </p:cNvPr>
          <p:cNvSpPr>
            <a:spLocks noGrp="1"/>
          </p:cNvSpPr>
          <p:nvPr>
            <p:ph type="title"/>
          </p:nvPr>
        </p:nvSpPr>
        <p:spPr>
          <a:xfrm>
            <a:off x="332509" y="9890"/>
            <a:ext cx="8115372" cy="658706"/>
          </a:xfrm>
        </p:spPr>
        <p:txBody>
          <a:bodyPr/>
          <a:lstStyle/>
          <a:p>
            <a:pPr eaLnBrk="1" hangingPunct="1">
              <a:defRPr/>
            </a:pPr>
            <a:r>
              <a:rPr lang="en-US" altLang="sq-AL" b="1" dirty="0" err="1">
                <a:latin typeface="+mn-lt"/>
              </a:rPr>
              <a:t>Nevojat</a:t>
            </a:r>
            <a:r>
              <a:rPr lang="en-US" altLang="sq-AL" b="1" dirty="0">
                <a:latin typeface="+mn-lt"/>
              </a:rPr>
              <a:t> </a:t>
            </a:r>
            <a:r>
              <a:rPr lang="en-US" altLang="sq-AL" b="1" dirty="0" err="1">
                <a:latin typeface="+mn-lt"/>
              </a:rPr>
              <a:t>për</a:t>
            </a:r>
            <a:r>
              <a:rPr lang="en-US" altLang="sq-AL" b="1" dirty="0">
                <a:latin typeface="+mn-lt"/>
              </a:rPr>
              <a:t> </a:t>
            </a:r>
            <a:r>
              <a:rPr lang="en-US" altLang="sq-AL" b="1" dirty="0" err="1">
                <a:latin typeface="+mn-lt"/>
              </a:rPr>
              <a:t>rimëkëmbje</a:t>
            </a:r>
            <a:r>
              <a:rPr lang="en-US" altLang="sq-AL" b="1" dirty="0">
                <a:latin typeface="+mn-lt"/>
              </a:rPr>
              <a:t> </a:t>
            </a:r>
            <a:r>
              <a:rPr lang="en-US" altLang="sq-AL" b="1" dirty="0" err="1">
                <a:latin typeface="+mn-lt"/>
              </a:rPr>
              <a:t>sipas</a:t>
            </a:r>
            <a:r>
              <a:rPr lang="en-US" altLang="sq-AL" b="1" dirty="0">
                <a:latin typeface="+mn-lt"/>
              </a:rPr>
              <a:t> </a:t>
            </a:r>
            <a:r>
              <a:rPr lang="en-US" altLang="sq-AL" b="1" dirty="0" err="1">
                <a:latin typeface="+mn-lt"/>
              </a:rPr>
              <a:t>sektorëve</a:t>
            </a:r>
            <a:endParaRPr lang="en-US" altLang="sq-AL" b="1" dirty="0">
              <a:latin typeface="+mn-lt"/>
            </a:endParaRPr>
          </a:p>
        </p:txBody>
      </p:sp>
      <p:sp>
        <p:nvSpPr>
          <p:cNvPr id="17411" name="Slide Number Placeholder 2">
            <a:extLst>
              <a:ext uri="{FF2B5EF4-FFF2-40B4-BE49-F238E27FC236}">
                <a16:creationId xmlns="" xmlns:a16="http://schemas.microsoft.com/office/drawing/2014/main" id="{329CDF47-0484-4E45-AC58-CDC33B1EE61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2505" indent="-304810">
              <a:defRPr>
                <a:solidFill>
                  <a:schemeClr val="tx1"/>
                </a:solidFill>
                <a:latin typeface="Arial" panose="020B0604020202020204" pitchFamily="34" charset="0"/>
                <a:cs typeface="Arial" panose="020B0604020202020204" pitchFamily="34" charset="0"/>
              </a:defRPr>
            </a:lvl2pPr>
            <a:lvl3pPr marL="1219238" indent="-243848">
              <a:defRPr>
                <a:solidFill>
                  <a:schemeClr val="tx1"/>
                </a:solidFill>
                <a:latin typeface="Arial" panose="020B0604020202020204" pitchFamily="34" charset="0"/>
                <a:cs typeface="Arial" panose="020B0604020202020204" pitchFamily="34" charset="0"/>
              </a:defRPr>
            </a:lvl3pPr>
            <a:lvl4pPr marL="1706933" indent="-243848">
              <a:defRPr>
                <a:solidFill>
                  <a:schemeClr val="tx1"/>
                </a:solidFill>
                <a:latin typeface="Arial" panose="020B0604020202020204" pitchFamily="34" charset="0"/>
                <a:cs typeface="Arial" panose="020B0604020202020204" pitchFamily="34" charset="0"/>
              </a:defRPr>
            </a:lvl4pPr>
            <a:lvl5pPr marL="2194629" indent="-243848">
              <a:defRPr>
                <a:solidFill>
                  <a:schemeClr val="tx1"/>
                </a:solidFill>
                <a:latin typeface="Arial" panose="020B0604020202020204" pitchFamily="34" charset="0"/>
                <a:cs typeface="Arial" panose="020B0604020202020204" pitchFamily="34" charset="0"/>
              </a:defRPr>
            </a:lvl5pPr>
            <a:lvl6pPr marL="2682324"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70019"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714"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5410"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CD6064-62C6-40EB-A19E-7B34DD79DAA0}" type="slidenum">
              <a:rPr lang="en-US" altLang="sq-AL">
                <a:latin typeface="Calibri" panose="020F0502020204030204" pitchFamily="34" charset="0"/>
              </a:rPr>
              <a:pPr/>
              <a:t>13</a:t>
            </a:fld>
            <a:endParaRPr lang="en-US" altLang="sq-AL">
              <a:latin typeface="Calibri" panose="020F0502020204030204" pitchFamily="34" charset="0"/>
            </a:endParaRPr>
          </a:p>
        </p:txBody>
      </p:sp>
      <p:graphicFrame>
        <p:nvGraphicFramePr>
          <p:cNvPr id="2" name="Table 1">
            <a:extLst>
              <a:ext uri="{FF2B5EF4-FFF2-40B4-BE49-F238E27FC236}">
                <a16:creationId xmlns="" xmlns:a16="http://schemas.microsoft.com/office/drawing/2014/main" id="{EF332332-C49D-4DE8-819B-40684168A2E0}"/>
              </a:ext>
            </a:extLst>
          </p:cNvPr>
          <p:cNvGraphicFramePr>
            <a:graphicFrameLocks noGrp="1"/>
          </p:cNvGraphicFramePr>
          <p:nvPr>
            <p:extLst>
              <p:ext uri="{D42A27DB-BD31-4B8C-83A1-F6EECF244321}">
                <p14:modId xmlns:p14="http://schemas.microsoft.com/office/powerpoint/2010/main" val="3425003526"/>
              </p:ext>
            </p:extLst>
          </p:nvPr>
        </p:nvGraphicFramePr>
        <p:xfrm>
          <a:off x="78229" y="1249151"/>
          <a:ext cx="8961550" cy="5492804"/>
        </p:xfrm>
        <a:graphic>
          <a:graphicData uri="http://schemas.openxmlformats.org/drawingml/2006/table">
            <a:tbl>
              <a:tblPr firstRow="1" firstCol="1" lastRow="1">
                <a:tableStyleId>{3B4B98B0-60AC-42C2-AFA5-B58CD77FA1E5}</a:tableStyleId>
              </a:tblPr>
              <a:tblGrid>
                <a:gridCol w="4073645">
                  <a:extLst>
                    <a:ext uri="{9D8B030D-6E8A-4147-A177-3AD203B41FA5}">
                      <a16:colId xmlns="" xmlns:a16="http://schemas.microsoft.com/office/drawing/2014/main" val="2595043413"/>
                    </a:ext>
                  </a:extLst>
                </a:gridCol>
                <a:gridCol w="1322150">
                  <a:extLst>
                    <a:ext uri="{9D8B030D-6E8A-4147-A177-3AD203B41FA5}">
                      <a16:colId xmlns="" xmlns:a16="http://schemas.microsoft.com/office/drawing/2014/main" val="1645395606"/>
                    </a:ext>
                  </a:extLst>
                </a:gridCol>
                <a:gridCol w="1188585">
                  <a:extLst>
                    <a:ext uri="{9D8B030D-6E8A-4147-A177-3AD203B41FA5}">
                      <a16:colId xmlns="" xmlns:a16="http://schemas.microsoft.com/office/drawing/2014/main" val="1593131429"/>
                    </a:ext>
                  </a:extLst>
                </a:gridCol>
                <a:gridCol w="1188585">
                  <a:extLst>
                    <a:ext uri="{9D8B030D-6E8A-4147-A177-3AD203B41FA5}">
                      <a16:colId xmlns="" xmlns:a16="http://schemas.microsoft.com/office/drawing/2014/main" val="1747357744"/>
                    </a:ext>
                  </a:extLst>
                </a:gridCol>
                <a:gridCol w="1188585">
                  <a:extLst>
                    <a:ext uri="{9D8B030D-6E8A-4147-A177-3AD203B41FA5}">
                      <a16:colId xmlns="" xmlns:a16="http://schemas.microsoft.com/office/drawing/2014/main" val="934218705"/>
                    </a:ext>
                  </a:extLst>
                </a:gridCol>
              </a:tblGrid>
              <a:tr h="274129">
                <a:tc rowSpan="2">
                  <a:txBody>
                    <a:bodyPr/>
                    <a:lstStyle/>
                    <a:p>
                      <a:pPr algn="l" fontAlgn="ctr"/>
                      <a:r>
                        <a:rPr lang="sq-AL" sz="1700" u="none" strike="noStrike" dirty="0">
                          <a:effectLst/>
                        </a:rPr>
                        <a:t>Se</a:t>
                      </a:r>
                      <a:r>
                        <a:rPr lang="en-US" sz="1700" u="none" strike="noStrike" dirty="0">
                          <a:effectLst/>
                        </a:rPr>
                        <a:t>k</a:t>
                      </a:r>
                      <a:r>
                        <a:rPr lang="sq-AL" sz="1700" u="none" strike="noStrike" dirty="0">
                          <a:effectLst/>
                        </a:rPr>
                        <a:t>tor</a:t>
                      </a:r>
                      <a:r>
                        <a:rPr lang="en-US" sz="1700" u="none" strike="noStrike" dirty="0" err="1">
                          <a:effectLst/>
                        </a:rPr>
                        <a:t>ët</a:t>
                      </a:r>
                      <a:r>
                        <a:rPr lang="en-US" sz="1700" u="none" strike="noStrike" dirty="0">
                          <a:effectLst/>
                        </a:rPr>
                        <a:t>                                           </a:t>
                      </a:r>
                      <a:r>
                        <a:rPr lang="en-US" sz="1700" u="none" strike="noStrike" dirty="0" err="1">
                          <a:effectLst/>
                        </a:rPr>
                        <a:t>Nënsektorët</a:t>
                      </a:r>
                      <a:endParaRPr lang="sq-AL" sz="1700" b="0" i="0" u="none" strike="noStrike" dirty="0">
                        <a:solidFill>
                          <a:srgbClr val="000000"/>
                        </a:solidFill>
                        <a:effectLst/>
                        <a:latin typeface="+mj-lt"/>
                      </a:endParaRPr>
                    </a:p>
                  </a:txBody>
                  <a:tcPr marL="10159" marR="10159" marT="10161" marB="0" anchor="b">
                    <a:lnR w="12700" cap="flat" cmpd="sng" algn="ctr">
                      <a:solidFill>
                        <a:schemeClr val="tx1"/>
                      </a:solidFill>
                      <a:prstDash val="solid"/>
                      <a:round/>
                      <a:headEnd type="none" w="med" len="med"/>
                      <a:tailEnd type="none" w="med" len="med"/>
                    </a:lnR>
                  </a:tcPr>
                </a:tc>
                <a:tc>
                  <a:txBody>
                    <a:bodyPr/>
                    <a:lstStyle/>
                    <a:p>
                      <a:pPr algn="ctr" fontAlgn="b"/>
                      <a:r>
                        <a:rPr lang="en-US" sz="1700" u="none" strike="noStrike" dirty="0" err="1">
                          <a:effectLst/>
                        </a:rPr>
                        <a:t>Afatshkurtër</a:t>
                      </a:r>
                      <a:endParaRPr lang="sq-AL" sz="1700" b="1" i="0" u="none" strike="noStrike" dirty="0">
                        <a:solidFill>
                          <a:srgbClr val="000000"/>
                        </a:solidFill>
                        <a:effectLst/>
                        <a:latin typeface="+mj-lt"/>
                      </a:endParaRPr>
                    </a:p>
                  </a:txBody>
                  <a:tcPr marL="10159" marR="10159" marT="10161" marB="0" anchor="b">
                    <a:lnL w="12700" cap="flat" cmpd="sng" algn="ctr">
                      <a:solidFill>
                        <a:schemeClr val="tx1"/>
                      </a:solidFill>
                      <a:prstDash val="solid"/>
                      <a:round/>
                      <a:headEnd type="none" w="med" len="med"/>
                      <a:tailEnd type="none" w="med" len="med"/>
                    </a:lnL>
                  </a:tcPr>
                </a:tc>
                <a:tc>
                  <a:txBody>
                    <a:bodyPr/>
                    <a:lstStyle/>
                    <a:p>
                      <a:pPr algn="ctr" fontAlgn="b"/>
                      <a:r>
                        <a:rPr lang="en-US" sz="1700" u="none" strike="noStrike" dirty="0" err="1">
                          <a:effectLst/>
                        </a:rPr>
                        <a:t>Afatmesme</a:t>
                      </a:r>
                      <a:endParaRPr lang="sq-AL" sz="1700" b="1" i="0" u="none" strike="noStrike" dirty="0">
                        <a:solidFill>
                          <a:srgbClr val="000000"/>
                        </a:solidFill>
                        <a:effectLst/>
                        <a:latin typeface="+mj-lt"/>
                      </a:endParaRPr>
                    </a:p>
                  </a:txBody>
                  <a:tcPr marL="10159" marR="10159" marT="10161" marB="0" anchor="b"/>
                </a:tc>
                <a:tc>
                  <a:txBody>
                    <a:bodyPr/>
                    <a:lstStyle/>
                    <a:p>
                      <a:pPr algn="ctr" fontAlgn="b"/>
                      <a:r>
                        <a:rPr lang="en-US" sz="1700" u="none" strike="noStrike" dirty="0" err="1">
                          <a:effectLst/>
                        </a:rPr>
                        <a:t>Afatgjatë</a:t>
                      </a:r>
                      <a:endParaRPr lang="sq-AL" sz="1700" b="1" i="0" u="none" strike="noStrike" dirty="0">
                        <a:solidFill>
                          <a:srgbClr val="000000"/>
                        </a:solidFill>
                        <a:effectLst/>
                        <a:latin typeface="+mj-lt"/>
                      </a:endParaRPr>
                    </a:p>
                  </a:txBody>
                  <a:tcPr marL="10159" marR="10159" marT="10161" marB="0" anchor="b"/>
                </a:tc>
                <a:tc>
                  <a:txBody>
                    <a:bodyPr/>
                    <a:lstStyle/>
                    <a:p>
                      <a:pPr algn="ctr" fontAlgn="b"/>
                      <a:r>
                        <a:rPr lang="sq-AL" sz="1700" u="none" strike="noStrike" dirty="0">
                          <a:effectLst/>
                        </a:rPr>
                        <a:t>Gjithsej</a:t>
                      </a:r>
                      <a:endParaRPr lang="sq-AL" sz="1700" b="1" i="0" u="none" strike="noStrike" dirty="0">
                        <a:solidFill>
                          <a:srgbClr val="000000"/>
                        </a:solidFill>
                        <a:effectLst/>
                        <a:latin typeface="+mj-lt"/>
                      </a:endParaRPr>
                    </a:p>
                  </a:txBody>
                  <a:tcPr marL="10159" marR="10159" marT="10161" marB="0" anchor="b">
                    <a:solidFill>
                      <a:schemeClr val="bg2"/>
                    </a:solidFill>
                  </a:tcPr>
                </a:tc>
                <a:extLst>
                  <a:ext uri="{0D108BD9-81ED-4DB2-BD59-A6C34878D82A}">
                    <a16:rowId xmlns="" xmlns:a16="http://schemas.microsoft.com/office/drawing/2014/main" val="979451032"/>
                  </a:ext>
                </a:extLst>
              </a:tr>
              <a:tr h="274129">
                <a:tc vMerge="1">
                  <a:txBody>
                    <a:bodyPr/>
                    <a:lstStyle/>
                    <a:p>
                      <a:endParaRPr lang="sq-AL"/>
                    </a:p>
                  </a:txBody>
                  <a:tcPr/>
                </a:tc>
                <a:tc gridSpan="4">
                  <a:txBody>
                    <a:bodyPr/>
                    <a:lstStyle/>
                    <a:p>
                      <a:pPr algn="ctr" fontAlgn="b"/>
                      <a:r>
                        <a:rPr lang="en-US" sz="1700" u="none" strike="noStrike" dirty="0" err="1">
                          <a:effectLst/>
                        </a:rPr>
                        <a:t>në</a:t>
                      </a:r>
                      <a:r>
                        <a:rPr lang="sq-AL" sz="1700" u="none" strike="noStrike" dirty="0">
                          <a:effectLst/>
                        </a:rPr>
                        <a:t> milion EUR</a:t>
                      </a:r>
                      <a:endParaRPr lang="sq-AL" sz="1700" b="0" i="0" u="none" strike="noStrike" dirty="0">
                        <a:solidFill>
                          <a:srgbClr val="000000"/>
                        </a:solidFill>
                        <a:effectLst/>
                        <a:latin typeface="+mj-lt"/>
                      </a:endParaRPr>
                    </a:p>
                  </a:txBody>
                  <a:tcPr marL="10159" marR="10159" marT="10161" marB="0" anchor="b">
                    <a:lnL w="12700" cap="flat" cmpd="sng" algn="ctr">
                      <a:solidFill>
                        <a:schemeClr val="tx1"/>
                      </a:solidFill>
                      <a:prstDash val="solid"/>
                      <a:round/>
                      <a:headEnd type="none" w="med" len="med"/>
                      <a:tailEnd type="none" w="med" len="med"/>
                    </a:lnL>
                  </a:tcPr>
                </a:tc>
                <a:tc hMerge="1">
                  <a:txBody>
                    <a:bodyPr/>
                    <a:lstStyle/>
                    <a:p>
                      <a:endParaRPr lang="sq-AL"/>
                    </a:p>
                  </a:txBody>
                  <a:tcPr/>
                </a:tc>
                <a:tc hMerge="1">
                  <a:txBody>
                    <a:bodyPr/>
                    <a:lstStyle/>
                    <a:p>
                      <a:endParaRPr lang="sq-AL"/>
                    </a:p>
                  </a:txBody>
                  <a:tcPr/>
                </a:tc>
                <a:tc hMerge="1">
                  <a:txBody>
                    <a:bodyPr/>
                    <a:lstStyle/>
                    <a:p>
                      <a:endParaRPr lang="sq-AL"/>
                    </a:p>
                  </a:txBody>
                  <a:tcPr/>
                </a:tc>
                <a:extLst>
                  <a:ext uri="{0D108BD9-81ED-4DB2-BD59-A6C34878D82A}">
                    <a16:rowId xmlns="" xmlns:a16="http://schemas.microsoft.com/office/drawing/2014/main" val="3660829434"/>
                  </a:ext>
                </a:extLst>
              </a:tr>
              <a:tr h="274129">
                <a:tc>
                  <a:txBody>
                    <a:bodyPr/>
                    <a:lstStyle/>
                    <a:p>
                      <a:pPr algn="l" fontAlgn="b"/>
                      <a:r>
                        <a:rPr lang="en-US" sz="1700" u="none" strike="noStrike" dirty="0" err="1">
                          <a:effectLst/>
                        </a:rPr>
                        <a:t>Arsimi</a:t>
                      </a:r>
                      <a:endParaRPr lang="sq-AL" sz="1700" b="0" i="0" u="none" strike="noStrike" dirty="0">
                        <a:solidFill>
                          <a:srgbClr val="000000"/>
                        </a:solidFill>
                        <a:effectLst/>
                        <a:latin typeface="+mj-lt"/>
                      </a:endParaRPr>
                    </a:p>
                  </a:txBody>
                  <a:tcPr marL="10159" marR="10159" marT="0" marB="0" anchor="b">
                    <a:lnR w="12700" cap="flat" cmpd="sng" algn="ctr">
                      <a:solidFill>
                        <a:schemeClr val="tx1"/>
                      </a:solidFill>
                      <a:prstDash val="solid"/>
                      <a:round/>
                      <a:headEnd type="none" w="med" len="med"/>
                      <a:tailEnd type="none" w="med" len="med"/>
                    </a:lnR>
                  </a:tcPr>
                </a:tc>
                <a:tc>
                  <a:txBody>
                    <a:bodyPr/>
                    <a:lstStyle/>
                    <a:p>
                      <a:pPr algn="r" fontAlgn="b"/>
                      <a:r>
                        <a:rPr lang="sq-AL" sz="1700" u="none" strike="noStrike" dirty="0">
                          <a:effectLst/>
                        </a:rPr>
                        <a:t>5</a:t>
                      </a:r>
                      <a:r>
                        <a:rPr lang="en-US" sz="1700" u="none" strike="noStrike" dirty="0">
                          <a:effectLst/>
                        </a:rPr>
                        <a:t>3.99</a:t>
                      </a:r>
                      <a:r>
                        <a:rPr lang="sq-AL" sz="1700" u="none" strike="noStrike" dirty="0">
                          <a:effectLst/>
                        </a:rPr>
                        <a:t> </a:t>
                      </a:r>
                      <a:endParaRPr lang="sq-AL" sz="1700" b="0" i="0" u="none" strike="noStrike" dirty="0">
                        <a:solidFill>
                          <a:srgbClr val="000000"/>
                        </a:solidFill>
                        <a:effectLst/>
                        <a:latin typeface="+mj-lt"/>
                      </a:endParaRPr>
                    </a:p>
                  </a:txBody>
                  <a:tcPr marL="10159" marR="10159" marT="10161" marB="0" anchor="b">
                    <a:lnL w="12700" cap="flat" cmpd="sng" algn="ctr">
                      <a:solidFill>
                        <a:schemeClr val="tx1"/>
                      </a:solidFill>
                      <a:prstDash val="solid"/>
                      <a:round/>
                      <a:headEnd type="none" w="med" len="med"/>
                      <a:tailEnd type="none" w="med" len="med"/>
                    </a:lnL>
                  </a:tcPr>
                </a:tc>
                <a:tc>
                  <a:txBody>
                    <a:bodyPr/>
                    <a:lstStyle/>
                    <a:p>
                      <a:pPr algn="r" fontAlgn="b"/>
                      <a:r>
                        <a:rPr lang="sq-AL" sz="1700" u="none" strike="noStrike" dirty="0">
                          <a:effectLst/>
                        </a:rPr>
                        <a:t>3</a:t>
                      </a:r>
                      <a:r>
                        <a:rPr lang="en-US" sz="1700" u="none" strike="noStrike" dirty="0">
                          <a:effectLst/>
                        </a:rPr>
                        <a:t>9.38</a:t>
                      </a:r>
                      <a:r>
                        <a:rPr lang="sq-AL" sz="1700" u="none" strike="noStrike" dirty="0">
                          <a:effectLst/>
                        </a:rPr>
                        <a:t>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1.46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9</a:t>
                      </a:r>
                      <a:r>
                        <a:rPr lang="en-US" sz="1700" u="none" strike="noStrike" dirty="0">
                          <a:effectLst/>
                        </a:rPr>
                        <a:t>4</a:t>
                      </a:r>
                      <a:r>
                        <a:rPr lang="sq-AL" sz="1700" u="none" strike="noStrike" dirty="0">
                          <a:effectLst/>
                        </a:rPr>
                        <a:t>.8</a:t>
                      </a:r>
                      <a:r>
                        <a:rPr lang="en-US" sz="1700" u="none" strike="noStrike" dirty="0">
                          <a:effectLst/>
                        </a:rPr>
                        <a:t>3</a:t>
                      </a:r>
                      <a:r>
                        <a:rPr lang="sq-AL" sz="1700" u="none" strike="noStrike" dirty="0">
                          <a:effectLst/>
                        </a:rPr>
                        <a:t> </a:t>
                      </a:r>
                      <a:endParaRPr lang="sq-AL" sz="1700" b="0" i="0" u="none" strike="noStrike" dirty="0">
                        <a:solidFill>
                          <a:srgbClr val="000000"/>
                        </a:solidFill>
                        <a:effectLst/>
                        <a:latin typeface="+mj-lt"/>
                      </a:endParaRPr>
                    </a:p>
                  </a:txBody>
                  <a:tcPr marL="10159" marR="10159" marT="10161" marB="0" anchor="b">
                    <a:solidFill>
                      <a:schemeClr val="bg2"/>
                    </a:solidFill>
                  </a:tcPr>
                </a:tc>
                <a:extLst>
                  <a:ext uri="{0D108BD9-81ED-4DB2-BD59-A6C34878D82A}">
                    <a16:rowId xmlns="" xmlns:a16="http://schemas.microsoft.com/office/drawing/2014/main" val="2595722468"/>
                  </a:ext>
                </a:extLst>
              </a:tr>
              <a:tr h="274129">
                <a:tc>
                  <a:txBody>
                    <a:bodyPr/>
                    <a:lstStyle/>
                    <a:p>
                      <a:pPr algn="l" fontAlgn="b"/>
                      <a:r>
                        <a:rPr lang="en-US" sz="1700" u="none" strike="noStrike" dirty="0" err="1">
                          <a:effectLst/>
                        </a:rPr>
                        <a:t>Shëndetësia</a:t>
                      </a:r>
                      <a:endParaRPr lang="sq-AL" sz="1700" b="0" i="0" u="none" strike="noStrike" dirty="0">
                        <a:solidFill>
                          <a:srgbClr val="000000"/>
                        </a:solidFill>
                        <a:effectLst/>
                        <a:latin typeface="+mj-lt"/>
                      </a:endParaRPr>
                    </a:p>
                  </a:txBody>
                  <a:tcPr marL="10159" marR="10159" marT="0" marB="0" anchor="b">
                    <a:lnR w="12700" cap="flat" cmpd="sng" algn="ctr">
                      <a:solidFill>
                        <a:schemeClr val="tx1"/>
                      </a:solidFill>
                      <a:prstDash val="solid"/>
                      <a:round/>
                      <a:headEnd type="none" w="med" len="med"/>
                      <a:tailEnd type="none" w="med" len="med"/>
                    </a:lnR>
                  </a:tcPr>
                </a:tc>
                <a:tc>
                  <a:txBody>
                    <a:bodyPr/>
                    <a:lstStyle/>
                    <a:p>
                      <a:pPr algn="r" fontAlgn="b"/>
                      <a:r>
                        <a:rPr lang="sq-AL" sz="1700" u="none" strike="noStrike" dirty="0">
                          <a:effectLst/>
                        </a:rPr>
                        <a:t>9.77 </a:t>
                      </a:r>
                      <a:endParaRPr lang="sq-AL" sz="1700" b="0" i="0" u="none" strike="noStrike" dirty="0">
                        <a:solidFill>
                          <a:srgbClr val="000000"/>
                        </a:solidFill>
                        <a:effectLst/>
                        <a:latin typeface="+mj-lt"/>
                      </a:endParaRPr>
                    </a:p>
                  </a:txBody>
                  <a:tcPr marL="10159" marR="10159" marT="10161" marB="0" anchor="b">
                    <a:lnL w="12700" cap="flat" cmpd="sng" algn="ctr">
                      <a:solidFill>
                        <a:schemeClr val="tx1"/>
                      </a:solidFill>
                      <a:prstDash val="solid"/>
                      <a:round/>
                      <a:headEnd type="none" w="med" len="med"/>
                      <a:tailEnd type="none" w="med" len="med"/>
                    </a:lnL>
                  </a:tcPr>
                </a:tc>
                <a:tc>
                  <a:txBody>
                    <a:bodyPr/>
                    <a:lstStyle/>
                    <a:p>
                      <a:pPr algn="r" fontAlgn="b"/>
                      <a:r>
                        <a:rPr lang="sq-AL" sz="1700" u="none" strike="noStrike" dirty="0">
                          <a:effectLst/>
                        </a:rPr>
                        <a:t>4.77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0.01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14.55 </a:t>
                      </a:r>
                      <a:endParaRPr lang="sq-AL" sz="1700" b="0" i="0" u="none" strike="noStrike" dirty="0">
                        <a:solidFill>
                          <a:srgbClr val="000000"/>
                        </a:solidFill>
                        <a:effectLst/>
                        <a:latin typeface="+mj-lt"/>
                      </a:endParaRPr>
                    </a:p>
                  </a:txBody>
                  <a:tcPr marL="10159" marR="10159" marT="10161" marB="0" anchor="b">
                    <a:solidFill>
                      <a:schemeClr val="bg2"/>
                    </a:solidFill>
                  </a:tcPr>
                </a:tc>
                <a:extLst>
                  <a:ext uri="{0D108BD9-81ED-4DB2-BD59-A6C34878D82A}">
                    <a16:rowId xmlns="" xmlns:a16="http://schemas.microsoft.com/office/drawing/2014/main" val="4095839546"/>
                  </a:ext>
                </a:extLst>
              </a:tr>
              <a:tr h="274129">
                <a:tc>
                  <a:txBody>
                    <a:bodyPr/>
                    <a:lstStyle/>
                    <a:p>
                      <a:pPr algn="l" fontAlgn="b"/>
                      <a:r>
                        <a:rPr lang="en-US" sz="1700" u="none" strike="noStrike" dirty="0" err="1">
                          <a:effectLst/>
                        </a:rPr>
                        <a:t>Strehimi</a:t>
                      </a:r>
                      <a:endParaRPr lang="sq-AL" sz="1700" b="0" i="0" u="none" strike="noStrike" dirty="0">
                        <a:solidFill>
                          <a:srgbClr val="000000"/>
                        </a:solidFill>
                        <a:effectLst/>
                        <a:latin typeface="+mj-lt"/>
                      </a:endParaRPr>
                    </a:p>
                  </a:txBody>
                  <a:tcPr marL="10159" marR="10159" marT="0" marB="0" anchor="b">
                    <a:lnR w="12700" cap="flat" cmpd="sng" algn="ctr">
                      <a:solidFill>
                        <a:schemeClr val="tx1"/>
                      </a:solidFill>
                      <a:prstDash val="solid"/>
                      <a:round/>
                      <a:headEnd type="none" w="med" len="med"/>
                      <a:tailEnd type="none" w="med" len="med"/>
                    </a:lnR>
                  </a:tcPr>
                </a:tc>
                <a:tc>
                  <a:txBody>
                    <a:bodyPr/>
                    <a:lstStyle/>
                    <a:p>
                      <a:pPr algn="r" fontAlgn="b"/>
                      <a:r>
                        <a:rPr lang="sq-AL" sz="1700" u="none" strike="noStrike" dirty="0">
                          <a:effectLst/>
                        </a:rPr>
                        <a:t>430.51 </a:t>
                      </a:r>
                      <a:endParaRPr lang="sq-AL" sz="1700" b="0" i="0" u="none" strike="noStrike" dirty="0">
                        <a:solidFill>
                          <a:srgbClr val="000000"/>
                        </a:solidFill>
                        <a:effectLst/>
                        <a:latin typeface="+mj-lt"/>
                      </a:endParaRPr>
                    </a:p>
                  </a:txBody>
                  <a:tcPr marL="10159" marR="10159" marT="10161" marB="0" anchor="b">
                    <a:lnL w="12700" cap="flat" cmpd="sng" algn="ctr">
                      <a:solidFill>
                        <a:schemeClr val="tx1"/>
                      </a:solidFill>
                      <a:prstDash val="solid"/>
                      <a:round/>
                      <a:headEnd type="none" w="med" len="med"/>
                      <a:tailEnd type="none" w="med" len="med"/>
                    </a:lnL>
                  </a:tcPr>
                </a:tc>
                <a:tc>
                  <a:txBody>
                    <a:bodyPr/>
                    <a:lstStyle/>
                    <a:p>
                      <a:pPr algn="r" fontAlgn="b"/>
                      <a:r>
                        <a:rPr lang="sq-AL" sz="1700" u="none" strike="noStrike" dirty="0">
                          <a:effectLst/>
                        </a:rPr>
                        <a:t>371.85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0.50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802.86 </a:t>
                      </a:r>
                      <a:endParaRPr lang="sq-AL" sz="1700" b="0" i="0" u="none" strike="noStrike" dirty="0">
                        <a:solidFill>
                          <a:srgbClr val="000000"/>
                        </a:solidFill>
                        <a:effectLst/>
                        <a:latin typeface="+mj-lt"/>
                      </a:endParaRPr>
                    </a:p>
                  </a:txBody>
                  <a:tcPr marL="10159" marR="10159" marT="10161" marB="0" anchor="b">
                    <a:solidFill>
                      <a:schemeClr val="bg2"/>
                    </a:solidFill>
                  </a:tcPr>
                </a:tc>
                <a:extLst>
                  <a:ext uri="{0D108BD9-81ED-4DB2-BD59-A6C34878D82A}">
                    <a16:rowId xmlns="" xmlns:a16="http://schemas.microsoft.com/office/drawing/2014/main" val="2890860092"/>
                  </a:ext>
                </a:extLst>
              </a:tr>
              <a:tr h="284353">
                <a:tc>
                  <a:txBody>
                    <a:bodyPr/>
                    <a:lstStyle/>
                    <a:p>
                      <a:pPr algn="l" fontAlgn="b"/>
                      <a:r>
                        <a:rPr lang="sq-AL" sz="1700" u="none" strike="noStrike" dirty="0">
                          <a:effectLst/>
                        </a:rPr>
                        <a:t>Infrastru</a:t>
                      </a:r>
                      <a:r>
                        <a:rPr lang="en-US" sz="1700" u="none" strike="noStrike" dirty="0">
                          <a:effectLst/>
                        </a:rPr>
                        <a:t>k</a:t>
                      </a:r>
                      <a:r>
                        <a:rPr lang="sq-AL" sz="1700" u="none" strike="noStrike" dirty="0">
                          <a:effectLst/>
                        </a:rPr>
                        <a:t>tur</a:t>
                      </a:r>
                      <a:r>
                        <a:rPr lang="en-US" sz="1700" u="none" strike="noStrike" dirty="0">
                          <a:effectLst/>
                        </a:rPr>
                        <a:t>a</a:t>
                      </a:r>
                      <a:endParaRPr lang="sq-AL" sz="1700" b="0" i="0" u="none" strike="noStrike" dirty="0">
                        <a:solidFill>
                          <a:srgbClr val="000000"/>
                        </a:solidFill>
                        <a:effectLst/>
                        <a:latin typeface="+mj-lt"/>
                      </a:endParaRPr>
                    </a:p>
                  </a:txBody>
                  <a:tcPr marL="10159" marR="10159" marT="0" marB="0" anchor="b">
                    <a:lnR w="12700" cap="flat" cmpd="sng" algn="ctr">
                      <a:solidFill>
                        <a:schemeClr val="tx1"/>
                      </a:solidFill>
                      <a:prstDash val="solid"/>
                      <a:round/>
                      <a:headEnd type="none" w="med" len="med"/>
                      <a:tailEnd type="none" w="med" len="med"/>
                    </a:lnR>
                  </a:tcPr>
                </a:tc>
                <a:tc>
                  <a:txBody>
                    <a:bodyPr/>
                    <a:lstStyle/>
                    <a:p>
                      <a:pPr algn="r" fontAlgn="b"/>
                      <a:r>
                        <a:rPr lang="sq-AL" sz="1700" u="none" strike="noStrike" dirty="0">
                          <a:effectLst/>
                        </a:rPr>
                        <a:t>7.51 </a:t>
                      </a:r>
                      <a:endParaRPr lang="sq-AL" sz="1700" b="0" i="0" u="none" strike="noStrike" dirty="0">
                        <a:solidFill>
                          <a:srgbClr val="000000"/>
                        </a:solidFill>
                        <a:effectLst/>
                        <a:latin typeface="+mj-lt"/>
                      </a:endParaRPr>
                    </a:p>
                  </a:txBody>
                  <a:tcPr marL="10159" marR="10159" marT="10161" marB="0" anchor="b">
                    <a:lnL w="12700" cap="flat" cmpd="sng" algn="ctr">
                      <a:solidFill>
                        <a:schemeClr val="tx1"/>
                      </a:solidFill>
                      <a:prstDash val="solid"/>
                      <a:round/>
                      <a:headEnd type="none" w="med" len="med"/>
                      <a:tailEnd type="none" w="med" len="med"/>
                    </a:lnL>
                  </a:tcPr>
                </a:tc>
                <a:tc>
                  <a:txBody>
                    <a:bodyPr/>
                    <a:lstStyle/>
                    <a:p>
                      <a:pPr algn="r" fontAlgn="b"/>
                      <a:r>
                        <a:rPr lang="sq-AL" sz="1700" u="none" strike="noStrike" dirty="0">
                          <a:effectLst/>
                        </a:rPr>
                        <a:t>38.42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15.07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61.00 </a:t>
                      </a:r>
                      <a:endParaRPr lang="sq-AL" sz="1700" b="0" i="0" u="none" strike="noStrike" dirty="0">
                        <a:solidFill>
                          <a:srgbClr val="000000"/>
                        </a:solidFill>
                        <a:effectLst/>
                        <a:latin typeface="+mj-lt"/>
                      </a:endParaRPr>
                    </a:p>
                  </a:txBody>
                  <a:tcPr marL="10159" marR="10159" marT="10161" marB="0" anchor="b">
                    <a:solidFill>
                      <a:schemeClr val="bg2"/>
                    </a:solidFill>
                  </a:tcPr>
                </a:tc>
                <a:extLst>
                  <a:ext uri="{0D108BD9-81ED-4DB2-BD59-A6C34878D82A}">
                    <a16:rowId xmlns="" xmlns:a16="http://schemas.microsoft.com/office/drawing/2014/main" val="1543022618"/>
                  </a:ext>
                </a:extLst>
              </a:tr>
              <a:tr h="274129">
                <a:tc>
                  <a:txBody>
                    <a:bodyPr/>
                    <a:lstStyle/>
                    <a:p>
                      <a:pPr algn="r" fontAlgn="b"/>
                      <a:r>
                        <a:rPr lang="en-US" sz="1700" b="0" u="none" strike="noStrike" dirty="0" err="1">
                          <a:effectLst/>
                        </a:rPr>
                        <a:t>Infrastruktura</a:t>
                      </a:r>
                      <a:r>
                        <a:rPr lang="en-US" sz="1700" b="0" u="none" strike="noStrike" dirty="0">
                          <a:effectLst/>
                        </a:rPr>
                        <a:t> </a:t>
                      </a:r>
                      <a:r>
                        <a:rPr lang="en-US" sz="1700" b="0" u="none" strike="noStrike" dirty="0" err="1">
                          <a:effectLst/>
                        </a:rPr>
                        <a:t>Komunitare</a:t>
                      </a:r>
                      <a:endParaRPr lang="sq-AL" sz="1700" b="0" i="0" u="none" strike="noStrike" dirty="0">
                        <a:solidFill>
                          <a:srgbClr val="000000"/>
                        </a:solidFill>
                        <a:effectLst/>
                        <a:latin typeface="+mj-lt"/>
                      </a:endParaRPr>
                    </a:p>
                  </a:txBody>
                  <a:tcPr marL="97536" marR="97536" marT="0" marB="0" anchor="ctr">
                    <a:lnR w="12700" cap="flat" cmpd="sng" algn="ctr">
                      <a:solidFill>
                        <a:schemeClr val="tx1"/>
                      </a:solidFill>
                      <a:prstDash val="solid"/>
                      <a:round/>
                      <a:headEnd type="none" w="med" len="med"/>
                      <a:tailEnd type="none" w="med" len="med"/>
                    </a:lnR>
                  </a:tcPr>
                </a:tc>
                <a:tc>
                  <a:txBody>
                    <a:bodyPr/>
                    <a:lstStyle/>
                    <a:p>
                      <a:pPr algn="r" fontAlgn="b"/>
                      <a:r>
                        <a:rPr lang="sq-AL" sz="1700" u="none" strike="noStrike" dirty="0">
                          <a:effectLst/>
                        </a:rPr>
                        <a:t>1.03 </a:t>
                      </a:r>
                      <a:endParaRPr lang="sq-AL" sz="1700" b="0" i="0" u="none" strike="noStrike" dirty="0">
                        <a:solidFill>
                          <a:srgbClr val="000000"/>
                        </a:solidFill>
                        <a:effectLst/>
                        <a:latin typeface="+mj-lt"/>
                      </a:endParaRPr>
                    </a:p>
                  </a:txBody>
                  <a:tcPr marL="10159" marR="10159" marT="10161" marB="0" anchor="b">
                    <a:lnL w="12700" cap="flat" cmpd="sng" algn="ctr">
                      <a:solidFill>
                        <a:schemeClr val="tx1"/>
                      </a:solidFill>
                      <a:prstDash val="solid"/>
                      <a:round/>
                      <a:headEnd type="none" w="med" len="med"/>
                      <a:tailEnd type="none" w="med" len="med"/>
                    </a:lnL>
                  </a:tcPr>
                </a:tc>
                <a:tc>
                  <a:txBody>
                    <a:bodyPr/>
                    <a:lstStyle/>
                    <a:p>
                      <a:pPr algn="r" fontAlgn="b"/>
                      <a:r>
                        <a:rPr lang="sq-AL" sz="1700" u="none" strike="noStrike" dirty="0">
                          <a:effectLst/>
                        </a:rPr>
                        <a:t>6.32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3.16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10.51 </a:t>
                      </a:r>
                      <a:endParaRPr lang="sq-AL" sz="1700" b="0" i="0" u="none" strike="noStrike" dirty="0">
                        <a:solidFill>
                          <a:srgbClr val="000000"/>
                        </a:solidFill>
                        <a:effectLst/>
                        <a:latin typeface="+mj-lt"/>
                      </a:endParaRPr>
                    </a:p>
                  </a:txBody>
                  <a:tcPr marL="10159" marR="10159" marT="10161" marB="0" anchor="b">
                    <a:solidFill>
                      <a:schemeClr val="bg2"/>
                    </a:solidFill>
                  </a:tcPr>
                </a:tc>
                <a:extLst>
                  <a:ext uri="{0D108BD9-81ED-4DB2-BD59-A6C34878D82A}">
                    <a16:rowId xmlns="" xmlns:a16="http://schemas.microsoft.com/office/drawing/2014/main" val="3174961159"/>
                  </a:ext>
                </a:extLst>
              </a:tr>
              <a:tr h="274129">
                <a:tc>
                  <a:txBody>
                    <a:bodyPr/>
                    <a:lstStyle/>
                    <a:p>
                      <a:pPr algn="r" fontAlgn="b"/>
                      <a:r>
                        <a:rPr lang="sq-AL" sz="1700" b="0" u="none" strike="noStrike" dirty="0">
                          <a:effectLst/>
                        </a:rPr>
                        <a:t>Energ</a:t>
                      </a:r>
                      <a:r>
                        <a:rPr lang="en-US" sz="1700" b="0" u="none" strike="noStrike" dirty="0">
                          <a:effectLst/>
                        </a:rPr>
                        <a:t>ja</a:t>
                      </a:r>
                      <a:endParaRPr lang="sq-AL" sz="1700" b="0" i="0" u="none" strike="noStrike" dirty="0">
                        <a:solidFill>
                          <a:srgbClr val="000000"/>
                        </a:solidFill>
                        <a:effectLst/>
                        <a:latin typeface="+mj-lt"/>
                      </a:endParaRPr>
                    </a:p>
                  </a:txBody>
                  <a:tcPr marL="97536" marR="97536" marT="0" marB="0" anchor="ctr">
                    <a:lnR w="12700" cap="flat" cmpd="sng" algn="ctr">
                      <a:solidFill>
                        <a:schemeClr val="tx1"/>
                      </a:solidFill>
                      <a:prstDash val="solid"/>
                      <a:round/>
                      <a:headEnd type="none" w="med" len="med"/>
                      <a:tailEnd type="none" w="med" len="med"/>
                    </a:lnR>
                  </a:tcPr>
                </a:tc>
                <a:tc>
                  <a:txBody>
                    <a:bodyPr/>
                    <a:lstStyle/>
                    <a:p>
                      <a:pPr algn="r" fontAlgn="b"/>
                      <a:r>
                        <a:rPr lang="sq-AL" sz="1700" u="none" strike="noStrike" dirty="0">
                          <a:effectLst/>
                        </a:rPr>
                        <a:t>2.71 </a:t>
                      </a:r>
                      <a:endParaRPr lang="sq-AL" sz="1700" b="0" i="0" u="none" strike="noStrike" dirty="0">
                        <a:solidFill>
                          <a:srgbClr val="000000"/>
                        </a:solidFill>
                        <a:effectLst/>
                        <a:latin typeface="+mj-lt"/>
                      </a:endParaRPr>
                    </a:p>
                  </a:txBody>
                  <a:tcPr marL="10159" marR="10159" marT="10161" marB="0" anchor="b">
                    <a:lnL w="12700" cap="flat" cmpd="sng" algn="ctr">
                      <a:solidFill>
                        <a:schemeClr val="tx1"/>
                      </a:solidFill>
                      <a:prstDash val="solid"/>
                      <a:round/>
                      <a:headEnd type="none" w="med" len="med"/>
                      <a:tailEnd type="none" w="med" len="med"/>
                    </a:lnL>
                  </a:tcPr>
                </a:tc>
                <a:tc>
                  <a:txBody>
                    <a:bodyPr/>
                    <a:lstStyle/>
                    <a:p>
                      <a:pPr algn="r" fontAlgn="b"/>
                      <a:r>
                        <a:rPr lang="sq-AL" sz="1700" u="none" strike="noStrike" dirty="0">
                          <a:effectLst/>
                        </a:rPr>
                        <a:t>9.56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0.63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12.90 </a:t>
                      </a:r>
                      <a:endParaRPr lang="sq-AL" sz="1700" b="0" i="0" u="none" strike="noStrike" dirty="0">
                        <a:solidFill>
                          <a:srgbClr val="000000"/>
                        </a:solidFill>
                        <a:effectLst/>
                        <a:latin typeface="+mj-lt"/>
                      </a:endParaRPr>
                    </a:p>
                  </a:txBody>
                  <a:tcPr marL="10159" marR="10159" marT="10161" marB="0" anchor="b">
                    <a:solidFill>
                      <a:schemeClr val="bg2"/>
                    </a:solidFill>
                  </a:tcPr>
                </a:tc>
                <a:extLst>
                  <a:ext uri="{0D108BD9-81ED-4DB2-BD59-A6C34878D82A}">
                    <a16:rowId xmlns="" xmlns:a16="http://schemas.microsoft.com/office/drawing/2014/main" val="2882415584"/>
                  </a:ext>
                </a:extLst>
              </a:tr>
              <a:tr h="274129">
                <a:tc>
                  <a:txBody>
                    <a:bodyPr/>
                    <a:lstStyle/>
                    <a:p>
                      <a:pPr algn="r" fontAlgn="b"/>
                      <a:r>
                        <a:rPr lang="en-US" sz="1700" b="0" u="none" strike="noStrike" dirty="0" err="1">
                          <a:effectLst/>
                        </a:rPr>
                        <a:t>Ndërtesat</a:t>
                      </a:r>
                      <a:r>
                        <a:rPr lang="en-US" sz="1700" b="0" u="none" strike="noStrike" dirty="0">
                          <a:effectLst/>
                        </a:rPr>
                        <a:t> </a:t>
                      </a:r>
                      <a:r>
                        <a:rPr lang="en-US" sz="1700" b="0" u="none" strike="noStrike" dirty="0" err="1">
                          <a:effectLst/>
                        </a:rPr>
                        <a:t>Qeveritare</a:t>
                      </a:r>
                      <a:endParaRPr lang="sq-AL" sz="1700" b="0" i="0" u="none" strike="noStrike" dirty="0">
                        <a:solidFill>
                          <a:srgbClr val="000000"/>
                        </a:solidFill>
                        <a:effectLst/>
                        <a:latin typeface="+mj-lt"/>
                      </a:endParaRPr>
                    </a:p>
                  </a:txBody>
                  <a:tcPr marL="97536" marR="97536" marT="0" marB="0" anchor="ctr">
                    <a:lnR w="12700" cap="flat" cmpd="sng" algn="ctr">
                      <a:solidFill>
                        <a:schemeClr val="tx1"/>
                      </a:solidFill>
                      <a:prstDash val="solid"/>
                      <a:round/>
                      <a:headEnd type="none" w="med" len="med"/>
                      <a:tailEnd type="none" w="med" len="med"/>
                    </a:lnR>
                  </a:tcPr>
                </a:tc>
                <a:tc>
                  <a:txBody>
                    <a:bodyPr/>
                    <a:lstStyle/>
                    <a:p>
                      <a:pPr algn="r" fontAlgn="b"/>
                      <a:r>
                        <a:rPr lang="sq-AL" sz="1700" u="none" strike="noStrike" dirty="0">
                          <a:effectLst/>
                        </a:rPr>
                        <a:t>2.66 </a:t>
                      </a:r>
                      <a:endParaRPr lang="sq-AL" sz="1700" b="0" i="0" u="none" strike="noStrike" dirty="0">
                        <a:solidFill>
                          <a:srgbClr val="000000"/>
                        </a:solidFill>
                        <a:effectLst/>
                        <a:latin typeface="+mj-lt"/>
                      </a:endParaRPr>
                    </a:p>
                  </a:txBody>
                  <a:tcPr marL="10159" marR="10159" marT="10161" marB="0" anchor="b">
                    <a:lnL w="12700" cap="flat" cmpd="sng" algn="ctr">
                      <a:solidFill>
                        <a:schemeClr val="tx1"/>
                      </a:solidFill>
                      <a:prstDash val="solid"/>
                      <a:round/>
                      <a:headEnd type="none" w="med" len="med"/>
                      <a:tailEnd type="none" w="med" len="med"/>
                    </a:lnL>
                  </a:tcPr>
                </a:tc>
                <a:tc>
                  <a:txBody>
                    <a:bodyPr/>
                    <a:lstStyle/>
                    <a:p>
                      <a:pPr algn="r" fontAlgn="b"/>
                      <a:r>
                        <a:rPr lang="sq-AL" sz="1700" u="none" strike="noStrike" dirty="0">
                          <a:effectLst/>
                        </a:rPr>
                        <a:t>15.93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7.97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26.56 </a:t>
                      </a:r>
                      <a:endParaRPr lang="sq-AL" sz="1700" b="0" i="0" u="none" strike="noStrike" dirty="0">
                        <a:solidFill>
                          <a:srgbClr val="000000"/>
                        </a:solidFill>
                        <a:effectLst/>
                        <a:latin typeface="+mj-lt"/>
                      </a:endParaRPr>
                    </a:p>
                  </a:txBody>
                  <a:tcPr marL="10159" marR="10159" marT="10161" marB="0" anchor="b">
                    <a:solidFill>
                      <a:schemeClr val="bg2"/>
                    </a:solidFill>
                  </a:tcPr>
                </a:tc>
                <a:extLst>
                  <a:ext uri="{0D108BD9-81ED-4DB2-BD59-A6C34878D82A}">
                    <a16:rowId xmlns="" xmlns:a16="http://schemas.microsoft.com/office/drawing/2014/main" val="3175479147"/>
                  </a:ext>
                </a:extLst>
              </a:tr>
              <a:tr h="274129">
                <a:tc>
                  <a:txBody>
                    <a:bodyPr/>
                    <a:lstStyle/>
                    <a:p>
                      <a:pPr algn="r" fontAlgn="b"/>
                      <a:r>
                        <a:rPr lang="en-US" sz="1700" b="0" u="none" strike="noStrike" dirty="0" err="1">
                          <a:effectLst/>
                        </a:rPr>
                        <a:t>Komunikimi</a:t>
                      </a:r>
                      <a:endParaRPr lang="sq-AL" sz="1700" b="0" i="0" u="none" strike="noStrike" dirty="0">
                        <a:solidFill>
                          <a:srgbClr val="000000"/>
                        </a:solidFill>
                        <a:effectLst/>
                        <a:latin typeface="+mj-lt"/>
                      </a:endParaRPr>
                    </a:p>
                  </a:txBody>
                  <a:tcPr marL="97536" marR="97536" marT="0" marB="0" anchor="ctr">
                    <a:lnR w="12700" cap="flat" cmpd="sng" algn="ctr">
                      <a:solidFill>
                        <a:schemeClr val="tx1"/>
                      </a:solidFill>
                      <a:prstDash val="solid"/>
                      <a:round/>
                      <a:headEnd type="none" w="med" len="med"/>
                      <a:tailEnd type="none" w="med" len="med"/>
                    </a:lnR>
                  </a:tcPr>
                </a:tc>
                <a:tc>
                  <a:txBody>
                    <a:bodyPr/>
                    <a:lstStyle/>
                    <a:p>
                      <a:pPr algn="r" fontAlgn="b"/>
                      <a:r>
                        <a:rPr lang="sq-AL" sz="1700" u="none" strike="noStrike" dirty="0">
                          <a:effectLst/>
                        </a:rPr>
                        <a:t>0.26 </a:t>
                      </a:r>
                      <a:endParaRPr lang="sq-AL" sz="1700" b="0" i="0" u="none" strike="noStrike" dirty="0">
                        <a:solidFill>
                          <a:srgbClr val="000000"/>
                        </a:solidFill>
                        <a:effectLst/>
                        <a:latin typeface="+mj-lt"/>
                      </a:endParaRPr>
                    </a:p>
                  </a:txBody>
                  <a:tcPr marL="10159" marR="10159" marT="10161" marB="0" anchor="b">
                    <a:lnL w="12700" cap="flat" cmpd="sng" algn="ctr">
                      <a:solidFill>
                        <a:schemeClr val="tx1"/>
                      </a:solidFill>
                      <a:prstDash val="solid"/>
                      <a:round/>
                      <a:headEnd type="none" w="med" len="med"/>
                      <a:tailEnd type="none" w="med" len="med"/>
                    </a:lnL>
                  </a:tcPr>
                </a:tc>
                <a:tc>
                  <a:txBody>
                    <a:bodyPr/>
                    <a:lstStyle/>
                    <a:p>
                      <a:pPr algn="r" fontAlgn="b"/>
                      <a:r>
                        <a:rPr lang="sq-AL" sz="1700" u="none" strike="noStrike" dirty="0">
                          <a:effectLst/>
                        </a:rPr>
                        <a:t>1.55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0.78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2.59 </a:t>
                      </a:r>
                      <a:endParaRPr lang="sq-AL" sz="1700" b="0" i="0" u="none" strike="noStrike" dirty="0">
                        <a:solidFill>
                          <a:srgbClr val="000000"/>
                        </a:solidFill>
                        <a:effectLst/>
                        <a:latin typeface="+mj-lt"/>
                      </a:endParaRPr>
                    </a:p>
                  </a:txBody>
                  <a:tcPr marL="10159" marR="10159" marT="10161" marB="0" anchor="b">
                    <a:solidFill>
                      <a:schemeClr val="bg2"/>
                    </a:solidFill>
                  </a:tcPr>
                </a:tc>
                <a:extLst>
                  <a:ext uri="{0D108BD9-81ED-4DB2-BD59-A6C34878D82A}">
                    <a16:rowId xmlns="" xmlns:a16="http://schemas.microsoft.com/office/drawing/2014/main" val="391634455"/>
                  </a:ext>
                </a:extLst>
              </a:tr>
              <a:tr h="274129">
                <a:tc>
                  <a:txBody>
                    <a:bodyPr/>
                    <a:lstStyle/>
                    <a:p>
                      <a:pPr algn="r" fontAlgn="ctr"/>
                      <a:r>
                        <a:rPr lang="sq-AL" sz="1700" b="0" u="none" strike="noStrike" dirty="0">
                          <a:effectLst/>
                        </a:rPr>
                        <a:t>Transport</a:t>
                      </a:r>
                      <a:r>
                        <a:rPr lang="en-US" sz="1700" b="0" u="none" strike="noStrike" dirty="0" err="1">
                          <a:effectLst/>
                        </a:rPr>
                        <a:t>i</a:t>
                      </a:r>
                      <a:endParaRPr lang="sq-AL" sz="1700" b="0" i="0" u="none" strike="noStrike" dirty="0">
                        <a:solidFill>
                          <a:srgbClr val="000000"/>
                        </a:solidFill>
                        <a:effectLst/>
                        <a:latin typeface="+mj-lt"/>
                      </a:endParaRPr>
                    </a:p>
                  </a:txBody>
                  <a:tcPr marL="97536" marR="97536" marT="0" marB="0" anchor="ctr">
                    <a:lnR w="12700" cap="flat" cmpd="sng" algn="ctr">
                      <a:solidFill>
                        <a:schemeClr val="tx1"/>
                      </a:solidFill>
                      <a:prstDash val="solid"/>
                      <a:round/>
                      <a:headEnd type="none" w="med" len="med"/>
                      <a:tailEnd type="none" w="med" len="med"/>
                    </a:lnR>
                  </a:tcPr>
                </a:tc>
                <a:tc>
                  <a:txBody>
                    <a:bodyPr/>
                    <a:lstStyle/>
                    <a:p>
                      <a:pPr algn="r" fontAlgn="b"/>
                      <a:r>
                        <a:rPr lang="sq-AL" sz="1700" u="none" strike="noStrike" dirty="0">
                          <a:effectLst/>
                        </a:rPr>
                        <a:t>0.75 </a:t>
                      </a:r>
                      <a:endParaRPr lang="sq-AL" sz="1700" b="0" i="0" u="none" strike="noStrike" dirty="0">
                        <a:solidFill>
                          <a:srgbClr val="000000"/>
                        </a:solidFill>
                        <a:effectLst/>
                        <a:latin typeface="+mj-lt"/>
                      </a:endParaRPr>
                    </a:p>
                  </a:txBody>
                  <a:tcPr marL="10159" marR="10159" marT="10161" marB="0" anchor="b">
                    <a:lnL w="12700" cap="flat" cmpd="sng" algn="ctr">
                      <a:solidFill>
                        <a:schemeClr val="tx1"/>
                      </a:solidFill>
                      <a:prstDash val="solid"/>
                      <a:round/>
                      <a:headEnd type="none" w="med" len="med"/>
                      <a:tailEnd type="none" w="med" len="med"/>
                    </a:lnL>
                  </a:tcPr>
                </a:tc>
                <a:tc>
                  <a:txBody>
                    <a:bodyPr/>
                    <a:lstStyle/>
                    <a:p>
                      <a:pPr algn="r" fontAlgn="b"/>
                      <a:r>
                        <a:rPr lang="sq-AL" sz="1700" u="none" strike="noStrike" dirty="0">
                          <a:effectLst/>
                        </a:rPr>
                        <a:t>4.48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2.24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7.47 </a:t>
                      </a:r>
                      <a:endParaRPr lang="sq-AL" sz="1700" b="0" i="0" u="none" strike="noStrike" dirty="0">
                        <a:solidFill>
                          <a:srgbClr val="000000"/>
                        </a:solidFill>
                        <a:effectLst/>
                        <a:latin typeface="+mj-lt"/>
                      </a:endParaRPr>
                    </a:p>
                  </a:txBody>
                  <a:tcPr marL="10159" marR="10159" marT="10161" marB="0" anchor="b">
                    <a:solidFill>
                      <a:schemeClr val="bg2"/>
                    </a:solidFill>
                  </a:tcPr>
                </a:tc>
                <a:extLst>
                  <a:ext uri="{0D108BD9-81ED-4DB2-BD59-A6C34878D82A}">
                    <a16:rowId xmlns="" xmlns:a16="http://schemas.microsoft.com/office/drawing/2014/main" val="622223040"/>
                  </a:ext>
                </a:extLst>
              </a:tr>
              <a:tr h="274129">
                <a:tc>
                  <a:txBody>
                    <a:bodyPr/>
                    <a:lstStyle/>
                    <a:p>
                      <a:pPr algn="r" fontAlgn="ctr"/>
                      <a:r>
                        <a:rPr lang="en-US" sz="1700" b="0" u="none" strike="noStrike" dirty="0" err="1">
                          <a:effectLst/>
                        </a:rPr>
                        <a:t>Ujësjellës</a:t>
                      </a:r>
                      <a:r>
                        <a:rPr lang="en-US" sz="1700" b="0" u="none" strike="noStrike" dirty="0">
                          <a:effectLst/>
                        </a:rPr>
                        <a:t> </a:t>
                      </a:r>
                      <a:r>
                        <a:rPr lang="en-US" sz="1700" b="0" u="none" strike="noStrike" dirty="0" err="1">
                          <a:effectLst/>
                        </a:rPr>
                        <a:t>Kanalizime</a:t>
                      </a:r>
                      <a:endParaRPr lang="sq-AL" sz="1700" b="0" i="0" u="none" strike="noStrike" dirty="0">
                        <a:solidFill>
                          <a:srgbClr val="000000"/>
                        </a:solidFill>
                        <a:effectLst/>
                        <a:latin typeface="+mj-lt"/>
                      </a:endParaRPr>
                    </a:p>
                  </a:txBody>
                  <a:tcPr marL="97536" marR="97536" marT="0" marB="0" anchor="ctr">
                    <a:lnR w="12700" cap="flat" cmpd="sng" algn="ctr">
                      <a:solidFill>
                        <a:schemeClr val="tx1"/>
                      </a:solidFill>
                      <a:prstDash val="solid"/>
                      <a:round/>
                      <a:headEnd type="none" w="med" len="med"/>
                      <a:tailEnd type="none" w="med" len="med"/>
                    </a:lnR>
                  </a:tcPr>
                </a:tc>
                <a:tc>
                  <a:txBody>
                    <a:bodyPr/>
                    <a:lstStyle/>
                    <a:p>
                      <a:pPr algn="r" fontAlgn="b"/>
                      <a:r>
                        <a:rPr lang="sq-AL" sz="1700" u="none" strike="noStrike">
                          <a:effectLst/>
                        </a:rPr>
                        <a:t>0.10 </a:t>
                      </a:r>
                      <a:endParaRPr lang="sq-AL" sz="1700" b="0" i="0" u="none" strike="noStrike">
                        <a:solidFill>
                          <a:srgbClr val="000000"/>
                        </a:solidFill>
                        <a:effectLst/>
                        <a:latin typeface="+mj-lt"/>
                      </a:endParaRPr>
                    </a:p>
                  </a:txBody>
                  <a:tcPr marL="10159" marR="10159" marT="10161" marB="0" anchor="b">
                    <a:lnL w="12700" cap="flat" cmpd="sng" algn="ctr">
                      <a:solidFill>
                        <a:schemeClr val="tx1"/>
                      </a:solidFill>
                      <a:prstDash val="solid"/>
                      <a:round/>
                      <a:headEnd type="none" w="med" len="med"/>
                      <a:tailEnd type="none" w="med" len="med"/>
                    </a:lnL>
                  </a:tcPr>
                </a:tc>
                <a:tc>
                  <a:txBody>
                    <a:bodyPr/>
                    <a:lstStyle/>
                    <a:p>
                      <a:pPr algn="r" fontAlgn="b"/>
                      <a:r>
                        <a:rPr lang="sq-AL" sz="1700" u="none" strike="noStrike" dirty="0">
                          <a:effectLst/>
                        </a:rPr>
                        <a:t>0.58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0.29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0.97 </a:t>
                      </a:r>
                      <a:endParaRPr lang="sq-AL" sz="1700" b="0" i="0" u="none" strike="noStrike" dirty="0">
                        <a:solidFill>
                          <a:srgbClr val="000000"/>
                        </a:solidFill>
                        <a:effectLst/>
                        <a:latin typeface="+mj-lt"/>
                      </a:endParaRPr>
                    </a:p>
                  </a:txBody>
                  <a:tcPr marL="10159" marR="10159" marT="10161" marB="0" anchor="b">
                    <a:solidFill>
                      <a:schemeClr val="bg2"/>
                    </a:solidFill>
                  </a:tcPr>
                </a:tc>
                <a:extLst>
                  <a:ext uri="{0D108BD9-81ED-4DB2-BD59-A6C34878D82A}">
                    <a16:rowId xmlns="" xmlns:a16="http://schemas.microsoft.com/office/drawing/2014/main" val="3710481131"/>
                  </a:ext>
                </a:extLst>
              </a:tr>
              <a:tr h="274129">
                <a:tc>
                  <a:txBody>
                    <a:bodyPr/>
                    <a:lstStyle/>
                    <a:p>
                      <a:pPr algn="l" fontAlgn="b"/>
                      <a:r>
                        <a:rPr lang="en-US" sz="1700" u="none" strike="noStrike" dirty="0" err="1">
                          <a:effectLst/>
                        </a:rPr>
                        <a:t>Prodhimi</a:t>
                      </a:r>
                      <a:endParaRPr lang="sq-AL" sz="1700" b="0" i="0" u="none" strike="noStrike" dirty="0">
                        <a:solidFill>
                          <a:srgbClr val="000000"/>
                        </a:solidFill>
                        <a:effectLst/>
                        <a:latin typeface="+mj-lt"/>
                      </a:endParaRPr>
                    </a:p>
                  </a:txBody>
                  <a:tcPr marL="10159" marR="10159" marT="0" marB="0" anchor="b">
                    <a:lnR w="12700" cap="flat" cmpd="sng" algn="ctr">
                      <a:solidFill>
                        <a:schemeClr val="tx1"/>
                      </a:solidFill>
                      <a:prstDash val="solid"/>
                      <a:round/>
                      <a:headEnd type="none" w="med" len="med"/>
                      <a:tailEnd type="none" w="med" len="med"/>
                    </a:lnR>
                  </a:tcPr>
                </a:tc>
                <a:tc>
                  <a:txBody>
                    <a:bodyPr/>
                    <a:lstStyle/>
                    <a:p>
                      <a:pPr algn="r" fontAlgn="b"/>
                      <a:r>
                        <a:rPr lang="sq-AL" sz="1700" u="none" strike="noStrike">
                          <a:effectLst/>
                        </a:rPr>
                        <a:t>18.61 </a:t>
                      </a:r>
                      <a:endParaRPr lang="sq-AL" sz="1700" b="0" i="0" u="none" strike="noStrike">
                        <a:solidFill>
                          <a:srgbClr val="000000"/>
                        </a:solidFill>
                        <a:effectLst/>
                        <a:latin typeface="+mj-lt"/>
                      </a:endParaRPr>
                    </a:p>
                  </a:txBody>
                  <a:tcPr marL="10159" marR="10159" marT="10161" marB="0" anchor="b">
                    <a:lnL w="12700" cap="flat" cmpd="sng" algn="ctr">
                      <a:solidFill>
                        <a:schemeClr val="tx1"/>
                      </a:solidFill>
                      <a:prstDash val="solid"/>
                      <a:round/>
                      <a:headEnd type="none" w="med" len="med"/>
                      <a:tailEnd type="none" w="med" len="med"/>
                    </a:lnL>
                  </a:tcPr>
                </a:tc>
                <a:tc>
                  <a:txBody>
                    <a:bodyPr/>
                    <a:lstStyle/>
                    <a:p>
                      <a:pPr algn="r" fontAlgn="b"/>
                      <a:r>
                        <a:rPr lang="sq-AL" sz="1700" u="none" strike="noStrike" dirty="0">
                          <a:effectLst/>
                        </a:rPr>
                        <a:t>21.29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11.93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51.83 </a:t>
                      </a:r>
                      <a:endParaRPr lang="sq-AL" sz="1700" b="0" i="0" u="none" strike="noStrike" dirty="0">
                        <a:solidFill>
                          <a:srgbClr val="000000"/>
                        </a:solidFill>
                        <a:effectLst/>
                        <a:latin typeface="+mj-lt"/>
                      </a:endParaRPr>
                    </a:p>
                  </a:txBody>
                  <a:tcPr marL="10159" marR="10159" marT="10161" marB="0" anchor="b">
                    <a:solidFill>
                      <a:schemeClr val="bg2"/>
                    </a:solidFill>
                  </a:tcPr>
                </a:tc>
                <a:extLst>
                  <a:ext uri="{0D108BD9-81ED-4DB2-BD59-A6C34878D82A}">
                    <a16:rowId xmlns="" xmlns:a16="http://schemas.microsoft.com/office/drawing/2014/main" val="1573809541"/>
                  </a:ext>
                </a:extLst>
              </a:tr>
              <a:tr h="274129">
                <a:tc>
                  <a:txBody>
                    <a:bodyPr/>
                    <a:lstStyle/>
                    <a:p>
                      <a:pPr algn="r" fontAlgn="b"/>
                      <a:r>
                        <a:rPr lang="en-US" sz="1700" b="0" u="none" strike="noStrike" dirty="0" err="1">
                          <a:effectLst/>
                        </a:rPr>
                        <a:t>Biznesi</a:t>
                      </a:r>
                      <a:r>
                        <a:rPr lang="en-US" sz="1700" b="0" u="none" strike="noStrike" dirty="0">
                          <a:effectLst/>
                        </a:rPr>
                        <a:t> dhe </a:t>
                      </a:r>
                      <a:r>
                        <a:rPr lang="en-US" sz="1700" b="0" u="none" strike="noStrike" dirty="0" err="1">
                          <a:effectLst/>
                        </a:rPr>
                        <a:t>Punësimi</a:t>
                      </a:r>
                      <a:endParaRPr lang="sq-AL" sz="1700" b="0" i="0" u="none" strike="noStrike" dirty="0">
                        <a:solidFill>
                          <a:srgbClr val="000000"/>
                        </a:solidFill>
                        <a:effectLst/>
                        <a:latin typeface="+mj-lt"/>
                      </a:endParaRPr>
                    </a:p>
                  </a:txBody>
                  <a:tcPr marL="97536" marR="97536" marT="0" marB="0" anchor="ctr">
                    <a:lnR w="12700" cap="flat" cmpd="sng" algn="ctr">
                      <a:solidFill>
                        <a:schemeClr val="tx1"/>
                      </a:solidFill>
                      <a:prstDash val="solid"/>
                      <a:round/>
                      <a:headEnd type="none" w="med" len="med"/>
                      <a:tailEnd type="none" w="med" len="med"/>
                    </a:lnR>
                  </a:tcPr>
                </a:tc>
                <a:tc>
                  <a:txBody>
                    <a:bodyPr/>
                    <a:lstStyle/>
                    <a:p>
                      <a:pPr algn="r" fontAlgn="b"/>
                      <a:r>
                        <a:rPr lang="sq-AL" sz="1700" u="none" strike="noStrike">
                          <a:effectLst/>
                        </a:rPr>
                        <a:t>10.00 </a:t>
                      </a:r>
                      <a:endParaRPr lang="sq-AL" sz="1700" b="0" i="0" u="none" strike="noStrike">
                        <a:solidFill>
                          <a:srgbClr val="000000"/>
                        </a:solidFill>
                        <a:effectLst/>
                        <a:latin typeface="+mj-lt"/>
                      </a:endParaRPr>
                    </a:p>
                  </a:txBody>
                  <a:tcPr marL="10159" marR="10159" marT="10161" marB="0" anchor="b">
                    <a:lnL w="12700" cap="flat" cmpd="sng" algn="ctr">
                      <a:solidFill>
                        <a:schemeClr val="tx1"/>
                      </a:solidFill>
                      <a:prstDash val="solid"/>
                      <a:round/>
                      <a:headEnd type="none" w="med" len="med"/>
                      <a:tailEnd type="none" w="med" len="med"/>
                    </a:lnL>
                  </a:tcPr>
                </a:tc>
                <a:tc>
                  <a:txBody>
                    <a:bodyPr/>
                    <a:lstStyle/>
                    <a:p>
                      <a:pPr algn="r" fontAlgn="b"/>
                      <a:r>
                        <a:rPr lang="sq-AL" sz="1700" u="none" strike="noStrike" dirty="0">
                          <a:effectLst/>
                        </a:rPr>
                        <a:t>13.80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4.05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27.8</a:t>
                      </a:r>
                      <a:r>
                        <a:rPr lang="en-US" sz="1700" u="none" strike="noStrike" dirty="0">
                          <a:effectLst/>
                        </a:rPr>
                        <a:t>4</a:t>
                      </a:r>
                      <a:r>
                        <a:rPr lang="sq-AL" sz="1700" u="none" strike="noStrike" dirty="0">
                          <a:effectLst/>
                        </a:rPr>
                        <a:t> </a:t>
                      </a:r>
                      <a:endParaRPr lang="sq-AL" sz="1700" b="0" i="0" u="none" strike="noStrike" dirty="0">
                        <a:solidFill>
                          <a:srgbClr val="000000"/>
                        </a:solidFill>
                        <a:effectLst/>
                        <a:latin typeface="+mj-lt"/>
                      </a:endParaRPr>
                    </a:p>
                  </a:txBody>
                  <a:tcPr marL="10159" marR="10159" marT="10161" marB="0" anchor="b">
                    <a:solidFill>
                      <a:schemeClr val="bg2"/>
                    </a:solidFill>
                  </a:tcPr>
                </a:tc>
                <a:extLst>
                  <a:ext uri="{0D108BD9-81ED-4DB2-BD59-A6C34878D82A}">
                    <a16:rowId xmlns="" xmlns:a16="http://schemas.microsoft.com/office/drawing/2014/main" val="2204634902"/>
                  </a:ext>
                </a:extLst>
              </a:tr>
              <a:tr h="274129">
                <a:tc>
                  <a:txBody>
                    <a:bodyPr/>
                    <a:lstStyle/>
                    <a:p>
                      <a:pPr algn="r" fontAlgn="b"/>
                      <a:r>
                        <a:rPr lang="en-US" sz="1700" b="0" u="none" strike="noStrike" dirty="0" err="1">
                          <a:effectLst/>
                        </a:rPr>
                        <a:t>Turizmi</a:t>
                      </a:r>
                      <a:endParaRPr lang="sq-AL" sz="1700" b="0" i="0" u="none" strike="noStrike" dirty="0">
                        <a:solidFill>
                          <a:srgbClr val="000000"/>
                        </a:solidFill>
                        <a:effectLst/>
                        <a:latin typeface="+mj-lt"/>
                      </a:endParaRPr>
                    </a:p>
                  </a:txBody>
                  <a:tcPr marL="97536" marR="97536" marT="0" marB="0" anchor="ctr">
                    <a:lnR w="12700" cap="flat" cmpd="sng" algn="ctr">
                      <a:solidFill>
                        <a:schemeClr val="tx1"/>
                      </a:solidFill>
                      <a:prstDash val="solid"/>
                      <a:round/>
                      <a:headEnd type="none" w="med" len="med"/>
                      <a:tailEnd type="none" w="med" len="med"/>
                    </a:lnR>
                  </a:tcPr>
                </a:tc>
                <a:tc>
                  <a:txBody>
                    <a:bodyPr/>
                    <a:lstStyle/>
                    <a:p>
                      <a:pPr algn="r" fontAlgn="b"/>
                      <a:r>
                        <a:rPr lang="sq-AL" sz="1700" u="none" strike="noStrike">
                          <a:effectLst/>
                        </a:rPr>
                        <a:t>5.95 </a:t>
                      </a:r>
                      <a:endParaRPr lang="sq-AL" sz="1700" b="0" i="0" u="none" strike="noStrike">
                        <a:solidFill>
                          <a:srgbClr val="000000"/>
                        </a:solidFill>
                        <a:effectLst/>
                        <a:latin typeface="+mj-lt"/>
                      </a:endParaRPr>
                    </a:p>
                  </a:txBody>
                  <a:tcPr marL="10159" marR="10159" marT="10161" marB="0" anchor="b">
                    <a:lnL w="12700" cap="flat" cmpd="sng" algn="ctr">
                      <a:solidFill>
                        <a:schemeClr val="tx1"/>
                      </a:solidFill>
                      <a:prstDash val="solid"/>
                      <a:round/>
                      <a:headEnd type="none" w="med" len="med"/>
                      <a:tailEnd type="none" w="med" len="med"/>
                    </a:lnL>
                  </a:tcPr>
                </a:tc>
                <a:tc>
                  <a:txBody>
                    <a:bodyPr/>
                    <a:lstStyle/>
                    <a:p>
                      <a:pPr algn="r" fontAlgn="b"/>
                      <a:r>
                        <a:rPr lang="sq-AL" sz="1700" u="none" strike="noStrike" dirty="0">
                          <a:effectLst/>
                        </a:rPr>
                        <a:t>2.99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1.93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10.8</a:t>
                      </a:r>
                      <a:r>
                        <a:rPr lang="en-US" sz="1700" u="none" strike="noStrike" dirty="0">
                          <a:effectLst/>
                        </a:rPr>
                        <a:t>8</a:t>
                      </a:r>
                      <a:r>
                        <a:rPr lang="sq-AL" sz="1700" u="none" strike="noStrike" dirty="0">
                          <a:effectLst/>
                        </a:rPr>
                        <a:t> </a:t>
                      </a:r>
                      <a:endParaRPr lang="sq-AL" sz="1700" b="0" i="0" u="none" strike="noStrike" dirty="0">
                        <a:solidFill>
                          <a:srgbClr val="000000"/>
                        </a:solidFill>
                        <a:effectLst/>
                        <a:latin typeface="+mj-lt"/>
                      </a:endParaRPr>
                    </a:p>
                  </a:txBody>
                  <a:tcPr marL="10159" marR="10159" marT="10161" marB="0" anchor="b">
                    <a:solidFill>
                      <a:schemeClr val="bg2"/>
                    </a:solidFill>
                  </a:tcPr>
                </a:tc>
                <a:extLst>
                  <a:ext uri="{0D108BD9-81ED-4DB2-BD59-A6C34878D82A}">
                    <a16:rowId xmlns="" xmlns:a16="http://schemas.microsoft.com/office/drawing/2014/main" val="346734638"/>
                  </a:ext>
                </a:extLst>
              </a:tr>
              <a:tr h="274129">
                <a:tc>
                  <a:txBody>
                    <a:bodyPr/>
                    <a:lstStyle/>
                    <a:p>
                      <a:pPr algn="r" fontAlgn="b"/>
                      <a:r>
                        <a:rPr lang="en-US" sz="1700" b="0" u="none" strike="noStrike" dirty="0" err="1">
                          <a:effectLst/>
                        </a:rPr>
                        <a:t>Trashëgimia</a:t>
                      </a:r>
                      <a:r>
                        <a:rPr lang="en-US" sz="1700" b="0" u="none" strike="noStrike" dirty="0">
                          <a:effectLst/>
                        </a:rPr>
                        <a:t> </a:t>
                      </a:r>
                      <a:r>
                        <a:rPr lang="en-US" sz="1700" b="0" u="none" strike="noStrike" dirty="0" err="1">
                          <a:effectLst/>
                        </a:rPr>
                        <a:t>Kulturore</a:t>
                      </a:r>
                      <a:endParaRPr lang="sq-AL" sz="1700" b="0" i="0" u="none" strike="noStrike" dirty="0">
                        <a:solidFill>
                          <a:srgbClr val="000000"/>
                        </a:solidFill>
                        <a:effectLst/>
                        <a:latin typeface="+mj-lt"/>
                      </a:endParaRPr>
                    </a:p>
                  </a:txBody>
                  <a:tcPr marL="97536" marR="97536" marT="0" marB="0" anchor="ctr">
                    <a:lnR w="12700" cap="flat" cmpd="sng" algn="ctr">
                      <a:solidFill>
                        <a:schemeClr val="tx1"/>
                      </a:solidFill>
                      <a:prstDash val="solid"/>
                      <a:round/>
                      <a:headEnd type="none" w="med" len="med"/>
                      <a:tailEnd type="none" w="med" len="med"/>
                    </a:lnR>
                  </a:tcPr>
                </a:tc>
                <a:tc>
                  <a:txBody>
                    <a:bodyPr/>
                    <a:lstStyle/>
                    <a:p>
                      <a:pPr algn="r" fontAlgn="b"/>
                      <a:r>
                        <a:rPr lang="sq-AL" sz="1700" u="none" strike="noStrike">
                          <a:effectLst/>
                        </a:rPr>
                        <a:t>0.79 </a:t>
                      </a:r>
                      <a:endParaRPr lang="sq-AL" sz="1700" b="0" i="0" u="none" strike="noStrike">
                        <a:solidFill>
                          <a:srgbClr val="000000"/>
                        </a:solidFill>
                        <a:effectLst/>
                        <a:latin typeface="+mj-lt"/>
                      </a:endParaRPr>
                    </a:p>
                  </a:txBody>
                  <a:tcPr marL="10159" marR="10159" marT="10161" marB="0" anchor="b">
                    <a:lnL w="12700" cap="flat" cmpd="sng" algn="ctr">
                      <a:solidFill>
                        <a:schemeClr val="tx1"/>
                      </a:solidFill>
                      <a:prstDash val="solid"/>
                      <a:round/>
                      <a:headEnd type="none" w="med" len="med"/>
                      <a:tailEnd type="none" w="med" len="med"/>
                    </a:lnL>
                  </a:tcPr>
                </a:tc>
                <a:tc>
                  <a:txBody>
                    <a:bodyPr/>
                    <a:lstStyle/>
                    <a:p>
                      <a:pPr algn="r" fontAlgn="b"/>
                      <a:r>
                        <a:rPr lang="sq-AL" sz="1700" u="none" strike="noStrike" dirty="0">
                          <a:effectLst/>
                        </a:rPr>
                        <a:t>2.77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3.84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7.41 </a:t>
                      </a:r>
                      <a:endParaRPr lang="sq-AL" sz="1700" b="0" i="0" u="none" strike="noStrike" dirty="0">
                        <a:solidFill>
                          <a:srgbClr val="000000"/>
                        </a:solidFill>
                        <a:effectLst/>
                        <a:latin typeface="+mj-lt"/>
                      </a:endParaRPr>
                    </a:p>
                  </a:txBody>
                  <a:tcPr marL="10159" marR="10159" marT="10161" marB="0" anchor="b">
                    <a:solidFill>
                      <a:schemeClr val="bg2"/>
                    </a:solidFill>
                  </a:tcPr>
                </a:tc>
                <a:extLst>
                  <a:ext uri="{0D108BD9-81ED-4DB2-BD59-A6C34878D82A}">
                    <a16:rowId xmlns="" xmlns:a16="http://schemas.microsoft.com/office/drawing/2014/main" val="2287442015"/>
                  </a:ext>
                </a:extLst>
              </a:tr>
              <a:tr h="274129">
                <a:tc>
                  <a:txBody>
                    <a:bodyPr/>
                    <a:lstStyle/>
                    <a:p>
                      <a:pPr algn="r" fontAlgn="b"/>
                      <a:r>
                        <a:rPr lang="en-US" sz="1700" b="0" u="none" strike="noStrike" dirty="0" err="1">
                          <a:effectLst/>
                        </a:rPr>
                        <a:t>Bujqësia</a:t>
                      </a:r>
                      <a:endParaRPr lang="sq-AL" sz="1700" b="0" i="0" u="none" strike="noStrike" dirty="0">
                        <a:solidFill>
                          <a:srgbClr val="000000"/>
                        </a:solidFill>
                        <a:effectLst/>
                        <a:latin typeface="+mj-lt"/>
                      </a:endParaRPr>
                    </a:p>
                  </a:txBody>
                  <a:tcPr marL="97536" marR="97536" marT="0" marB="0" anchor="ctr">
                    <a:lnR w="12700" cap="flat" cmpd="sng" algn="ctr">
                      <a:solidFill>
                        <a:schemeClr val="tx1"/>
                      </a:solidFill>
                      <a:prstDash val="solid"/>
                      <a:round/>
                      <a:headEnd type="none" w="med" len="med"/>
                      <a:tailEnd type="none" w="med" len="med"/>
                    </a:lnR>
                  </a:tcPr>
                </a:tc>
                <a:tc>
                  <a:txBody>
                    <a:bodyPr/>
                    <a:lstStyle/>
                    <a:p>
                      <a:pPr algn="r" fontAlgn="b"/>
                      <a:r>
                        <a:rPr lang="sq-AL" sz="1700" u="none" strike="noStrike">
                          <a:effectLst/>
                        </a:rPr>
                        <a:t>1.86 </a:t>
                      </a:r>
                      <a:endParaRPr lang="sq-AL" sz="1700" b="0" i="0" u="none" strike="noStrike">
                        <a:solidFill>
                          <a:srgbClr val="000000"/>
                        </a:solidFill>
                        <a:effectLst/>
                        <a:latin typeface="+mj-lt"/>
                      </a:endParaRPr>
                    </a:p>
                  </a:txBody>
                  <a:tcPr marL="10159" marR="10159" marT="10161" marB="0" anchor="b">
                    <a:lnL w="12700" cap="flat" cmpd="sng" algn="ctr">
                      <a:solidFill>
                        <a:schemeClr val="tx1"/>
                      </a:solidFill>
                      <a:prstDash val="solid"/>
                      <a:round/>
                      <a:headEnd type="none" w="med" len="med"/>
                      <a:tailEnd type="none" w="med" len="med"/>
                    </a:lnL>
                  </a:tcPr>
                </a:tc>
                <a:tc>
                  <a:txBody>
                    <a:bodyPr/>
                    <a:lstStyle/>
                    <a:p>
                      <a:pPr algn="r" fontAlgn="b"/>
                      <a:r>
                        <a:rPr lang="sq-AL" sz="1700" u="none" strike="noStrike" dirty="0">
                          <a:effectLst/>
                        </a:rPr>
                        <a:t>1.73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2.11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5.70 </a:t>
                      </a:r>
                      <a:endParaRPr lang="sq-AL" sz="1700" b="0" i="0" u="none" strike="noStrike" dirty="0">
                        <a:solidFill>
                          <a:srgbClr val="000000"/>
                        </a:solidFill>
                        <a:effectLst/>
                        <a:latin typeface="+mj-lt"/>
                      </a:endParaRPr>
                    </a:p>
                  </a:txBody>
                  <a:tcPr marL="10159" marR="10159" marT="10161" marB="0" anchor="b">
                    <a:solidFill>
                      <a:schemeClr val="bg2"/>
                    </a:solidFill>
                  </a:tcPr>
                </a:tc>
                <a:extLst>
                  <a:ext uri="{0D108BD9-81ED-4DB2-BD59-A6C34878D82A}">
                    <a16:rowId xmlns="" xmlns:a16="http://schemas.microsoft.com/office/drawing/2014/main" val="776403582"/>
                  </a:ext>
                </a:extLst>
              </a:tr>
              <a:tr h="274129">
                <a:tc>
                  <a:txBody>
                    <a:bodyPr/>
                    <a:lstStyle/>
                    <a:p>
                      <a:pPr algn="l" fontAlgn="b"/>
                      <a:r>
                        <a:rPr lang="en-US" sz="1700" u="none" strike="noStrike" dirty="0" err="1">
                          <a:effectLst/>
                        </a:rPr>
                        <a:t>Mbrojtja</a:t>
                      </a:r>
                      <a:r>
                        <a:rPr lang="en-US" sz="1700" u="none" strike="noStrike" dirty="0">
                          <a:effectLst/>
                        </a:rPr>
                        <a:t> </a:t>
                      </a:r>
                      <a:r>
                        <a:rPr lang="en-US" sz="1700" u="none" strike="noStrike" dirty="0" err="1">
                          <a:effectLst/>
                        </a:rPr>
                        <a:t>Sociale</a:t>
                      </a:r>
                      <a:endParaRPr lang="sq-AL" sz="1700" b="0" i="0" u="none" strike="noStrike" dirty="0">
                        <a:solidFill>
                          <a:srgbClr val="000000"/>
                        </a:solidFill>
                        <a:effectLst/>
                        <a:latin typeface="+mj-lt"/>
                      </a:endParaRPr>
                    </a:p>
                  </a:txBody>
                  <a:tcPr marL="10159" marR="10159" marT="0" marB="0" anchor="b">
                    <a:lnR w="12700" cap="flat" cmpd="sng" algn="ctr">
                      <a:solidFill>
                        <a:schemeClr val="tx1"/>
                      </a:solidFill>
                      <a:prstDash val="solid"/>
                      <a:round/>
                      <a:headEnd type="none" w="med" len="med"/>
                      <a:tailEnd type="none" w="med" len="med"/>
                    </a:lnR>
                  </a:tcPr>
                </a:tc>
                <a:tc>
                  <a:txBody>
                    <a:bodyPr/>
                    <a:lstStyle/>
                    <a:p>
                      <a:pPr algn="r" fontAlgn="b"/>
                      <a:r>
                        <a:rPr lang="sq-AL" sz="1700" u="none" strike="noStrike">
                          <a:effectLst/>
                        </a:rPr>
                        <a:t>1.19 </a:t>
                      </a:r>
                      <a:endParaRPr lang="sq-AL" sz="1700" b="0" i="0" u="none" strike="noStrike">
                        <a:solidFill>
                          <a:srgbClr val="000000"/>
                        </a:solidFill>
                        <a:effectLst/>
                        <a:latin typeface="+mj-lt"/>
                      </a:endParaRPr>
                    </a:p>
                  </a:txBody>
                  <a:tcPr marL="10159" marR="10159" marT="10161" marB="0" anchor="b">
                    <a:lnL w="12700" cap="flat" cmpd="sng" algn="ctr">
                      <a:solidFill>
                        <a:schemeClr val="tx1"/>
                      </a:solidFill>
                      <a:prstDash val="solid"/>
                      <a:round/>
                      <a:headEnd type="none" w="med" len="med"/>
                      <a:tailEnd type="none" w="med" len="med"/>
                    </a:lnL>
                  </a:tcPr>
                </a:tc>
                <a:tc>
                  <a:txBody>
                    <a:bodyPr/>
                    <a:lstStyle/>
                    <a:p>
                      <a:pPr algn="r" fontAlgn="b"/>
                      <a:r>
                        <a:rPr lang="sq-AL" sz="1700" u="none" strike="noStrike" dirty="0">
                          <a:effectLst/>
                        </a:rPr>
                        <a:t>0.96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0.69 </a:t>
                      </a:r>
                      <a:endParaRPr lang="sq-AL" sz="1700" b="0" i="0" u="none" strike="noStrike" dirty="0">
                        <a:solidFill>
                          <a:srgbClr val="000000"/>
                        </a:solidFill>
                        <a:effectLst/>
                        <a:latin typeface="+mj-lt"/>
                      </a:endParaRPr>
                    </a:p>
                  </a:txBody>
                  <a:tcPr marL="10159" marR="10159" marT="10161" marB="0" anchor="b"/>
                </a:tc>
                <a:tc>
                  <a:txBody>
                    <a:bodyPr/>
                    <a:lstStyle/>
                    <a:p>
                      <a:pPr algn="r" fontAlgn="b"/>
                      <a:r>
                        <a:rPr lang="sq-AL" sz="1700" u="none" strike="noStrike" dirty="0">
                          <a:effectLst/>
                        </a:rPr>
                        <a:t>2.83 </a:t>
                      </a:r>
                      <a:endParaRPr lang="sq-AL" sz="1700" b="0" i="0" u="none" strike="noStrike" dirty="0">
                        <a:solidFill>
                          <a:srgbClr val="000000"/>
                        </a:solidFill>
                        <a:effectLst/>
                        <a:latin typeface="+mj-lt"/>
                      </a:endParaRPr>
                    </a:p>
                  </a:txBody>
                  <a:tcPr marL="10159" marR="10159" marT="10161" marB="0" anchor="b">
                    <a:solidFill>
                      <a:schemeClr val="bg2"/>
                    </a:solidFill>
                  </a:tcPr>
                </a:tc>
                <a:extLst>
                  <a:ext uri="{0D108BD9-81ED-4DB2-BD59-A6C34878D82A}">
                    <a16:rowId xmlns="" xmlns:a16="http://schemas.microsoft.com/office/drawing/2014/main" val="3987602030"/>
                  </a:ext>
                </a:extLst>
              </a:tr>
              <a:tr h="274129">
                <a:tc>
                  <a:txBody>
                    <a:bodyPr/>
                    <a:lstStyle/>
                    <a:p>
                      <a:pPr algn="l" fontAlgn="b"/>
                      <a:r>
                        <a:rPr lang="en-US" sz="1700" u="none" strike="noStrike" dirty="0" err="1">
                          <a:solidFill>
                            <a:schemeClr val="tx1"/>
                          </a:solidFill>
                          <a:effectLst/>
                        </a:rPr>
                        <a:t>Mbrojtja</a:t>
                      </a:r>
                      <a:r>
                        <a:rPr lang="en-US" sz="1700" u="none" strike="noStrike" dirty="0">
                          <a:solidFill>
                            <a:schemeClr val="tx1"/>
                          </a:solidFill>
                          <a:effectLst/>
                        </a:rPr>
                        <a:t> </a:t>
                      </a:r>
                      <a:r>
                        <a:rPr lang="en-US" sz="1700" u="none" strike="noStrike" dirty="0" err="1">
                          <a:solidFill>
                            <a:schemeClr val="tx1"/>
                          </a:solidFill>
                          <a:effectLst/>
                        </a:rPr>
                        <a:t>Civile</a:t>
                      </a:r>
                      <a:endParaRPr lang="sq-AL" sz="1700" b="0" i="0" u="none" strike="noStrike" dirty="0">
                        <a:solidFill>
                          <a:schemeClr val="tx1"/>
                        </a:solidFill>
                        <a:effectLst/>
                        <a:latin typeface="+mj-lt"/>
                      </a:endParaRPr>
                    </a:p>
                  </a:txBody>
                  <a:tcPr marL="10159" marR="10159" marT="0" marB="0" anchor="b">
                    <a:lnR w="12700" cap="flat" cmpd="sng" algn="ctr">
                      <a:solidFill>
                        <a:schemeClr val="tx1"/>
                      </a:solidFill>
                      <a:prstDash val="solid"/>
                      <a:round/>
                      <a:headEnd type="none" w="med" len="med"/>
                      <a:tailEnd type="none" w="med" len="med"/>
                    </a:lnR>
                    <a:noFill/>
                  </a:tcPr>
                </a:tc>
                <a:tc>
                  <a:txBody>
                    <a:bodyPr/>
                    <a:lstStyle/>
                    <a:p>
                      <a:pPr algn="r" fontAlgn="b"/>
                      <a:r>
                        <a:rPr lang="sq-AL" sz="1700" u="none" strike="noStrike" dirty="0">
                          <a:solidFill>
                            <a:schemeClr val="tx1"/>
                          </a:solidFill>
                          <a:effectLst/>
                        </a:rPr>
                        <a:t>23.91 </a:t>
                      </a:r>
                      <a:endParaRPr lang="sq-AL" sz="1700" b="0" i="0" u="none" strike="noStrike" dirty="0">
                        <a:solidFill>
                          <a:schemeClr val="tx1"/>
                        </a:solidFill>
                        <a:effectLst/>
                        <a:latin typeface="+mj-lt"/>
                      </a:endParaRPr>
                    </a:p>
                  </a:txBody>
                  <a:tcPr marL="10159" marR="10159" marT="10161" marB="0" anchor="b">
                    <a:lnL w="12700" cap="flat" cmpd="sng" algn="ctr">
                      <a:solidFill>
                        <a:schemeClr val="tx1"/>
                      </a:solidFill>
                      <a:prstDash val="solid"/>
                      <a:round/>
                      <a:headEnd type="none" w="med" len="med"/>
                      <a:tailEnd type="none" w="med" len="med"/>
                    </a:lnL>
                    <a:noFill/>
                  </a:tcPr>
                </a:tc>
                <a:tc>
                  <a:txBody>
                    <a:bodyPr/>
                    <a:lstStyle/>
                    <a:p>
                      <a:pPr algn="r" fontAlgn="b"/>
                      <a:r>
                        <a:rPr lang="sq-AL" sz="1700" u="none" strike="noStrike" dirty="0">
                          <a:solidFill>
                            <a:schemeClr val="tx1"/>
                          </a:solidFill>
                          <a:effectLst/>
                        </a:rPr>
                        <a:t>22.94 </a:t>
                      </a:r>
                      <a:endParaRPr lang="sq-AL" sz="1700" b="0" i="0" u="none" strike="noStrike" dirty="0">
                        <a:solidFill>
                          <a:schemeClr val="tx1"/>
                        </a:solidFill>
                        <a:effectLst/>
                        <a:latin typeface="+mj-lt"/>
                      </a:endParaRPr>
                    </a:p>
                  </a:txBody>
                  <a:tcPr marL="10159" marR="10159" marT="10161" marB="0" anchor="b">
                    <a:noFill/>
                  </a:tcPr>
                </a:tc>
                <a:tc>
                  <a:txBody>
                    <a:bodyPr/>
                    <a:lstStyle/>
                    <a:p>
                      <a:pPr algn="r" fontAlgn="b"/>
                      <a:r>
                        <a:rPr lang="sq-AL" sz="1700" u="none" strike="noStrike" dirty="0">
                          <a:solidFill>
                            <a:schemeClr val="tx1"/>
                          </a:solidFill>
                          <a:effectLst/>
                        </a:rPr>
                        <a:t>1.40 </a:t>
                      </a:r>
                      <a:endParaRPr lang="sq-AL" sz="1700" b="0" i="0" u="none" strike="noStrike" dirty="0">
                        <a:solidFill>
                          <a:schemeClr val="tx1"/>
                        </a:solidFill>
                        <a:effectLst/>
                        <a:latin typeface="+mj-lt"/>
                      </a:endParaRPr>
                    </a:p>
                  </a:txBody>
                  <a:tcPr marL="10159" marR="10159" marT="10161" marB="0" anchor="b">
                    <a:noFill/>
                  </a:tcPr>
                </a:tc>
                <a:tc>
                  <a:txBody>
                    <a:bodyPr/>
                    <a:lstStyle/>
                    <a:p>
                      <a:pPr algn="r" fontAlgn="b"/>
                      <a:r>
                        <a:rPr lang="sq-AL" sz="1700" u="none" strike="noStrike" dirty="0">
                          <a:solidFill>
                            <a:schemeClr val="tx1"/>
                          </a:solidFill>
                          <a:effectLst/>
                        </a:rPr>
                        <a:t>48.25 </a:t>
                      </a:r>
                      <a:endParaRPr lang="sq-AL" sz="1700" b="0" i="0" u="none" strike="noStrike" dirty="0">
                        <a:solidFill>
                          <a:schemeClr val="tx1"/>
                        </a:solidFill>
                        <a:effectLst/>
                        <a:latin typeface="+mj-lt"/>
                      </a:endParaRPr>
                    </a:p>
                  </a:txBody>
                  <a:tcPr marL="10159" marR="10159" marT="10161" marB="0" anchor="b">
                    <a:solidFill>
                      <a:schemeClr val="bg2"/>
                    </a:solidFill>
                  </a:tcPr>
                </a:tc>
                <a:extLst>
                  <a:ext uri="{0D108BD9-81ED-4DB2-BD59-A6C34878D82A}">
                    <a16:rowId xmlns="" xmlns:a16="http://schemas.microsoft.com/office/drawing/2014/main" val="2300695080"/>
                  </a:ext>
                </a:extLst>
              </a:tr>
              <a:tr h="274129">
                <a:tc>
                  <a:txBody>
                    <a:bodyPr/>
                    <a:lstStyle/>
                    <a:p>
                      <a:pPr algn="l" fontAlgn="b"/>
                      <a:r>
                        <a:rPr lang="sq-AL" sz="1700" u="none" strike="noStrike" dirty="0">
                          <a:solidFill>
                            <a:schemeClr val="bg1"/>
                          </a:solidFill>
                          <a:effectLst/>
                        </a:rPr>
                        <a:t>Gjithsej n</a:t>
                      </a:r>
                      <a:r>
                        <a:rPr lang="en-US" sz="1700" u="none" strike="noStrike" dirty="0">
                          <a:solidFill>
                            <a:schemeClr val="bg1"/>
                          </a:solidFill>
                          <a:effectLst/>
                        </a:rPr>
                        <a:t>ë</a:t>
                      </a:r>
                      <a:r>
                        <a:rPr lang="sq-AL" sz="1700" u="none" strike="noStrike" dirty="0">
                          <a:solidFill>
                            <a:schemeClr val="bg1"/>
                          </a:solidFill>
                          <a:effectLst/>
                        </a:rPr>
                        <a:t> milion EUR</a:t>
                      </a:r>
                      <a:endParaRPr lang="sq-AL" sz="1700" b="0" i="0" u="none" strike="noStrike" dirty="0">
                        <a:solidFill>
                          <a:schemeClr val="bg1"/>
                        </a:solidFill>
                        <a:effectLst/>
                        <a:latin typeface="+mj-lt"/>
                      </a:endParaRPr>
                    </a:p>
                  </a:txBody>
                  <a:tcPr marL="10159" marR="10159" marT="10161" marB="0" anchor="b">
                    <a:lnR w="12700" cap="flat" cmpd="sng" algn="ctr">
                      <a:solidFill>
                        <a:schemeClr val="tx1"/>
                      </a:solidFill>
                      <a:prstDash val="solid"/>
                      <a:round/>
                      <a:headEnd type="none" w="med" len="med"/>
                      <a:tailEnd type="none" w="med" len="med"/>
                    </a:lnR>
                    <a:solidFill>
                      <a:srgbClr val="D08E29"/>
                    </a:solidFill>
                  </a:tcPr>
                </a:tc>
                <a:tc>
                  <a:txBody>
                    <a:bodyPr/>
                    <a:lstStyle/>
                    <a:p>
                      <a:pPr algn="r" fontAlgn="b"/>
                      <a:r>
                        <a:rPr lang="sq-AL" sz="1700" u="none" strike="noStrike" dirty="0">
                          <a:solidFill>
                            <a:schemeClr val="bg1"/>
                          </a:solidFill>
                          <a:effectLst/>
                        </a:rPr>
                        <a:t>544.00 </a:t>
                      </a:r>
                      <a:endParaRPr lang="sq-AL" sz="1700" b="0" i="0" u="none" strike="noStrike" dirty="0">
                        <a:solidFill>
                          <a:schemeClr val="bg1"/>
                        </a:solidFill>
                        <a:effectLst/>
                        <a:latin typeface="+mj-lt"/>
                      </a:endParaRPr>
                    </a:p>
                  </a:txBody>
                  <a:tcPr marL="10159" marR="10159" marT="10161" marB="0" anchor="b">
                    <a:lnL w="12700" cap="flat" cmpd="sng" algn="ctr">
                      <a:solidFill>
                        <a:schemeClr val="tx1"/>
                      </a:solidFill>
                      <a:prstDash val="solid"/>
                      <a:round/>
                      <a:headEnd type="none" w="med" len="med"/>
                      <a:tailEnd type="none" w="med" len="med"/>
                    </a:lnL>
                    <a:solidFill>
                      <a:srgbClr val="D08E29"/>
                    </a:solidFill>
                  </a:tcPr>
                </a:tc>
                <a:tc>
                  <a:txBody>
                    <a:bodyPr/>
                    <a:lstStyle/>
                    <a:p>
                      <a:pPr algn="r" fontAlgn="b"/>
                      <a:r>
                        <a:rPr lang="sq-AL" sz="1700" u="none" strike="noStrike" dirty="0">
                          <a:solidFill>
                            <a:schemeClr val="bg1"/>
                          </a:solidFill>
                          <a:effectLst/>
                        </a:rPr>
                        <a:t>498.13 </a:t>
                      </a:r>
                      <a:endParaRPr lang="sq-AL" sz="1700" b="0" i="0" u="none" strike="noStrike" dirty="0">
                        <a:solidFill>
                          <a:schemeClr val="bg1"/>
                        </a:solidFill>
                        <a:effectLst/>
                        <a:latin typeface="+mj-lt"/>
                      </a:endParaRPr>
                    </a:p>
                  </a:txBody>
                  <a:tcPr marL="10159" marR="10159" marT="10161" marB="0" anchor="b">
                    <a:solidFill>
                      <a:srgbClr val="D08E29"/>
                    </a:solidFill>
                  </a:tcPr>
                </a:tc>
                <a:tc>
                  <a:txBody>
                    <a:bodyPr/>
                    <a:lstStyle/>
                    <a:p>
                      <a:pPr algn="r" fontAlgn="b"/>
                      <a:r>
                        <a:rPr lang="sq-AL" sz="1700" u="none" strike="noStrike" dirty="0">
                          <a:solidFill>
                            <a:schemeClr val="bg1"/>
                          </a:solidFill>
                          <a:effectLst/>
                        </a:rPr>
                        <a:t>31.06 </a:t>
                      </a:r>
                      <a:endParaRPr lang="sq-AL" sz="1700" b="0" i="0" u="none" strike="noStrike" dirty="0">
                        <a:solidFill>
                          <a:schemeClr val="bg1"/>
                        </a:solidFill>
                        <a:effectLst/>
                        <a:latin typeface="+mj-lt"/>
                      </a:endParaRPr>
                    </a:p>
                  </a:txBody>
                  <a:tcPr marL="10159" marR="10159" marT="10161" marB="0" anchor="b">
                    <a:solidFill>
                      <a:srgbClr val="D08E29"/>
                    </a:solidFill>
                  </a:tcPr>
                </a:tc>
                <a:tc>
                  <a:txBody>
                    <a:bodyPr/>
                    <a:lstStyle/>
                    <a:p>
                      <a:pPr algn="r" fontAlgn="b"/>
                      <a:r>
                        <a:rPr lang="sq-AL" sz="1700" u="none" strike="noStrike" dirty="0">
                          <a:solidFill>
                            <a:schemeClr val="bg1"/>
                          </a:solidFill>
                          <a:effectLst/>
                        </a:rPr>
                        <a:t>1,073.1</a:t>
                      </a:r>
                      <a:r>
                        <a:rPr lang="en-US" sz="1700" u="none" strike="noStrike" dirty="0">
                          <a:solidFill>
                            <a:schemeClr val="bg1"/>
                          </a:solidFill>
                          <a:effectLst/>
                        </a:rPr>
                        <a:t>5</a:t>
                      </a:r>
                      <a:r>
                        <a:rPr lang="sq-AL" sz="1700" u="none" strike="noStrike" dirty="0">
                          <a:solidFill>
                            <a:schemeClr val="bg1"/>
                          </a:solidFill>
                          <a:effectLst/>
                        </a:rPr>
                        <a:t> </a:t>
                      </a:r>
                      <a:endParaRPr lang="sq-AL" sz="1700" b="0" i="0" u="none" strike="noStrike" dirty="0">
                        <a:solidFill>
                          <a:schemeClr val="bg1"/>
                        </a:solidFill>
                        <a:effectLst/>
                        <a:latin typeface="+mj-lt"/>
                      </a:endParaRPr>
                    </a:p>
                  </a:txBody>
                  <a:tcPr marL="10159" marR="10159" marT="10161" marB="0" anchor="b">
                    <a:solidFill>
                      <a:srgbClr val="D08E29"/>
                    </a:solidFill>
                  </a:tcPr>
                </a:tc>
                <a:extLst>
                  <a:ext uri="{0D108BD9-81ED-4DB2-BD59-A6C34878D82A}">
                    <a16:rowId xmlns="" xmlns:a16="http://schemas.microsoft.com/office/drawing/2014/main" val="3757957396"/>
                  </a:ext>
                </a:extLst>
              </a:tr>
            </a:tbl>
          </a:graphicData>
        </a:graphic>
      </p:graphicFrame>
    </p:spTree>
    <p:extLst>
      <p:ext uri="{BB962C8B-B14F-4D97-AF65-F5344CB8AC3E}">
        <p14:creationId xmlns:p14="http://schemas.microsoft.com/office/powerpoint/2010/main" val="3275342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4FA54B-E7C4-4737-861B-95DCA162CF6D}"/>
              </a:ext>
            </a:extLst>
          </p:cNvPr>
          <p:cNvSpPr>
            <a:spLocks noGrp="1"/>
          </p:cNvSpPr>
          <p:nvPr>
            <p:ph type="title"/>
          </p:nvPr>
        </p:nvSpPr>
        <p:spPr>
          <a:xfrm>
            <a:off x="267854" y="-5242"/>
            <a:ext cx="8646069" cy="658107"/>
          </a:xfrm>
        </p:spPr>
        <p:txBody>
          <a:bodyPr/>
          <a:lstStyle/>
          <a:p>
            <a:r>
              <a:rPr lang="en-US" b="1" dirty="0" err="1">
                <a:latin typeface="+mn-lt"/>
              </a:rPr>
              <a:t>Nevojat</a:t>
            </a:r>
            <a:r>
              <a:rPr lang="en-US" b="1" dirty="0">
                <a:latin typeface="+mn-lt"/>
              </a:rPr>
              <a:t> e </a:t>
            </a:r>
            <a:r>
              <a:rPr lang="en-US" b="1" dirty="0" err="1">
                <a:latin typeface="+mn-lt"/>
              </a:rPr>
              <a:t>rimëkëmbjes</a:t>
            </a:r>
            <a:r>
              <a:rPr lang="en-US" dirty="0"/>
              <a:t>,</a:t>
            </a:r>
            <a:r>
              <a:rPr lang="en-US" b="1" dirty="0">
                <a:latin typeface="+mn-lt"/>
              </a:rPr>
              <a:t> % </a:t>
            </a:r>
            <a:r>
              <a:rPr lang="en-US" b="1" dirty="0" err="1">
                <a:latin typeface="+mn-lt"/>
              </a:rPr>
              <a:t>sipas</a:t>
            </a:r>
            <a:r>
              <a:rPr lang="en-US" b="1" dirty="0">
                <a:latin typeface="+mn-lt"/>
              </a:rPr>
              <a:t>  </a:t>
            </a:r>
            <a:r>
              <a:rPr lang="en-US" b="1" dirty="0" err="1">
                <a:latin typeface="+mn-lt"/>
              </a:rPr>
              <a:t>sektorëve</a:t>
            </a:r>
            <a:endParaRPr lang="en-US" b="1" dirty="0">
              <a:latin typeface="+mn-lt"/>
            </a:endParaRPr>
          </a:p>
        </p:txBody>
      </p:sp>
      <p:sp>
        <p:nvSpPr>
          <p:cNvPr id="3" name="Slide Number Placeholder 2">
            <a:extLst>
              <a:ext uri="{FF2B5EF4-FFF2-40B4-BE49-F238E27FC236}">
                <a16:creationId xmlns="" xmlns:a16="http://schemas.microsoft.com/office/drawing/2014/main" id="{D2846A49-4C84-4D66-8EB3-BFE35F4B31A4}"/>
              </a:ext>
            </a:extLst>
          </p:cNvPr>
          <p:cNvSpPr>
            <a:spLocks noGrp="1"/>
          </p:cNvSpPr>
          <p:nvPr>
            <p:ph type="sldNum" sz="quarter" idx="10"/>
          </p:nvPr>
        </p:nvSpPr>
        <p:spPr/>
        <p:txBody>
          <a:bodyPr/>
          <a:lstStyle/>
          <a:p>
            <a:pPr>
              <a:defRPr/>
            </a:pPr>
            <a:fld id="{94937E4D-8100-47E9-ACC8-D37ECF1C85BD}" type="slidenum">
              <a:rPr lang="en-US" altLang="sq-AL" smtClean="0"/>
              <a:pPr>
                <a:defRPr/>
              </a:pPr>
              <a:t>14</a:t>
            </a:fld>
            <a:endParaRPr lang="en-US" altLang="sq-AL"/>
          </a:p>
        </p:txBody>
      </p:sp>
      <p:pic>
        <p:nvPicPr>
          <p:cNvPr id="12" name="Picture 11"/>
          <p:cNvPicPr>
            <a:picLocks noChangeAspect="1"/>
          </p:cNvPicPr>
          <p:nvPr/>
        </p:nvPicPr>
        <p:blipFill>
          <a:blip r:embed="rId2"/>
          <a:stretch>
            <a:fillRect/>
          </a:stretch>
        </p:blipFill>
        <p:spPr>
          <a:xfrm>
            <a:off x="365761" y="1746674"/>
            <a:ext cx="8097520" cy="4155440"/>
          </a:xfrm>
          <a:prstGeom prst="rect">
            <a:avLst/>
          </a:prstGeom>
        </p:spPr>
      </p:pic>
    </p:spTree>
    <p:extLst>
      <p:ext uri="{BB962C8B-B14F-4D97-AF65-F5344CB8AC3E}">
        <p14:creationId xmlns:p14="http://schemas.microsoft.com/office/powerpoint/2010/main" val="3772033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95611FF1-EFCB-47B7-BB4F-F655C49C14CE}"/>
              </a:ext>
            </a:extLst>
          </p:cNvPr>
          <p:cNvSpPr>
            <a:spLocks noGrp="1"/>
          </p:cNvSpPr>
          <p:nvPr>
            <p:ph sz="quarter" idx="10"/>
          </p:nvPr>
        </p:nvSpPr>
        <p:spPr>
          <a:xfrm>
            <a:off x="365760" y="1177351"/>
            <a:ext cx="8705482" cy="5422262"/>
          </a:xfrm>
        </p:spPr>
        <p:txBody>
          <a:bodyPr/>
          <a:lstStyle/>
          <a:p>
            <a:r>
              <a:rPr lang="en-US" dirty="0" err="1">
                <a:latin typeface="+mj-lt"/>
              </a:rPr>
              <a:t>Kuadri</a:t>
            </a:r>
            <a:r>
              <a:rPr lang="en-US" dirty="0">
                <a:latin typeface="+mj-lt"/>
              </a:rPr>
              <a:t> </a:t>
            </a:r>
            <a:r>
              <a:rPr lang="en-US" dirty="0" err="1">
                <a:latin typeface="+mj-lt"/>
              </a:rPr>
              <a:t>i</a:t>
            </a:r>
            <a:r>
              <a:rPr lang="en-US" dirty="0">
                <a:latin typeface="+mj-lt"/>
              </a:rPr>
              <a:t> </a:t>
            </a:r>
            <a:r>
              <a:rPr lang="en-US" dirty="0" err="1">
                <a:latin typeface="+mj-lt"/>
              </a:rPr>
              <a:t>rimëkëmbjes</a:t>
            </a:r>
            <a:r>
              <a:rPr lang="en-US" dirty="0">
                <a:latin typeface="+mj-lt"/>
              </a:rPr>
              <a:t> me </a:t>
            </a:r>
            <a:r>
              <a:rPr lang="en-US" dirty="0" err="1">
                <a:latin typeface="+mj-lt"/>
              </a:rPr>
              <a:t>qasjen</a:t>
            </a:r>
            <a:r>
              <a:rPr lang="en-US" dirty="0">
                <a:latin typeface="+mj-lt"/>
              </a:rPr>
              <a:t>: </a:t>
            </a:r>
            <a:r>
              <a:rPr lang="en-US" b="1" dirty="0" err="1"/>
              <a:t>individi</a:t>
            </a:r>
            <a:r>
              <a:rPr lang="en-US" b="1" dirty="0"/>
              <a:t> </a:t>
            </a:r>
            <a:r>
              <a:rPr lang="en-US" b="1" dirty="0" err="1"/>
              <a:t>në</a:t>
            </a:r>
            <a:r>
              <a:rPr lang="en-US" b="1" dirty="0"/>
              <a:t> </a:t>
            </a:r>
            <a:r>
              <a:rPr lang="en-US" b="1" dirty="0" err="1"/>
              <a:t>qendër</a:t>
            </a:r>
            <a:r>
              <a:rPr lang="en-US" dirty="0"/>
              <a:t> </a:t>
            </a:r>
            <a:r>
              <a:rPr lang="en-US" dirty="0">
                <a:latin typeface="+mj-lt"/>
              </a:rPr>
              <a:t>dhe </a:t>
            </a:r>
            <a:r>
              <a:rPr lang="en-US" b="1" dirty="0"/>
              <a:t>“BBB”</a:t>
            </a:r>
            <a:r>
              <a:rPr lang="en-US" dirty="0">
                <a:latin typeface="+mj-lt"/>
              </a:rPr>
              <a:t> (Build Back Better)</a:t>
            </a:r>
          </a:p>
          <a:p>
            <a:pPr marL="370852" lvl="1" indent="0">
              <a:lnSpc>
                <a:spcPct val="150000"/>
              </a:lnSpc>
              <a:buNone/>
            </a:pPr>
            <a:r>
              <a:rPr lang="en-GB" u="sng" dirty="0">
                <a:latin typeface="+mj-lt"/>
              </a:rPr>
              <a:t>BBB:</a:t>
            </a:r>
          </a:p>
          <a:p>
            <a:pPr lvl="1"/>
            <a:r>
              <a:rPr lang="en-GB" dirty="0" err="1">
                <a:latin typeface="+mj-lt"/>
              </a:rPr>
              <a:t>Të</a:t>
            </a:r>
            <a:r>
              <a:rPr lang="en-GB" dirty="0">
                <a:latin typeface="+mj-lt"/>
              </a:rPr>
              <a:t> </a:t>
            </a:r>
            <a:r>
              <a:rPr lang="en-GB" dirty="0" err="1">
                <a:latin typeface="+mj-lt"/>
              </a:rPr>
              <a:t>sigurohet</a:t>
            </a:r>
            <a:r>
              <a:rPr lang="en-GB" dirty="0">
                <a:latin typeface="+mj-lt"/>
              </a:rPr>
              <a:t> </a:t>
            </a:r>
            <a:r>
              <a:rPr lang="en-GB" dirty="0" err="1">
                <a:latin typeface="+mj-lt"/>
              </a:rPr>
              <a:t>rindërtim</a:t>
            </a:r>
            <a:r>
              <a:rPr lang="en-GB" dirty="0">
                <a:latin typeface="+mj-lt"/>
              </a:rPr>
              <a:t> </a:t>
            </a:r>
            <a:r>
              <a:rPr lang="en-GB" dirty="0" err="1">
                <a:latin typeface="+mj-lt"/>
              </a:rPr>
              <a:t>miqësor</a:t>
            </a:r>
            <a:r>
              <a:rPr lang="en-GB" dirty="0">
                <a:latin typeface="+mj-lt"/>
              </a:rPr>
              <a:t> me </a:t>
            </a:r>
            <a:r>
              <a:rPr lang="en-GB" dirty="0" err="1">
                <a:latin typeface="+mj-lt"/>
              </a:rPr>
              <a:t>mjedisin</a:t>
            </a:r>
            <a:endParaRPr lang="en-GB" dirty="0">
              <a:latin typeface="+mj-lt"/>
            </a:endParaRPr>
          </a:p>
          <a:p>
            <a:pPr lvl="1"/>
            <a:r>
              <a:rPr lang="en-GB" dirty="0" err="1">
                <a:latin typeface="+mj-lt"/>
              </a:rPr>
              <a:t>Eficencë</a:t>
            </a:r>
            <a:r>
              <a:rPr lang="en-GB" dirty="0">
                <a:latin typeface="+mj-lt"/>
              </a:rPr>
              <a:t> </a:t>
            </a:r>
            <a:r>
              <a:rPr lang="en-GB" dirty="0" err="1">
                <a:latin typeface="+mj-lt"/>
              </a:rPr>
              <a:t>energjie</a:t>
            </a:r>
            <a:endParaRPr lang="en-GB" dirty="0">
              <a:latin typeface="+mj-lt"/>
            </a:endParaRPr>
          </a:p>
          <a:p>
            <a:pPr lvl="1"/>
            <a:r>
              <a:rPr lang="en-GB" dirty="0" err="1">
                <a:latin typeface="+mj-lt"/>
              </a:rPr>
              <a:t>Vendndodhje</a:t>
            </a:r>
            <a:r>
              <a:rPr lang="en-GB" dirty="0">
                <a:latin typeface="+mj-lt"/>
              </a:rPr>
              <a:t> </a:t>
            </a:r>
            <a:r>
              <a:rPr lang="en-GB" dirty="0" err="1">
                <a:latin typeface="+mj-lt"/>
              </a:rPr>
              <a:t>të</a:t>
            </a:r>
            <a:r>
              <a:rPr lang="en-GB" dirty="0">
                <a:latin typeface="+mj-lt"/>
              </a:rPr>
              <a:t> </a:t>
            </a:r>
            <a:r>
              <a:rPr lang="en-GB" dirty="0" err="1">
                <a:latin typeface="+mj-lt"/>
              </a:rPr>
              <a:t>sigurta</a:t>
            </a:r>
            <a:r>
              <a:rPr lang="en-GB" dirty="0">
                <a:latin typeface="+mj-lt"/>
              </a:rPr>
              <a:t> dhe </a:t>
            </a:r>
            <a:r>
              <a:rPr lang="en-GB" dirty="0" err="1">
                <a:latin typeface="+mj-lt"/>
              </a:rPr>
              <a:t>të</a:t>
            </a:r>
            <a:r>
              <a:rPr lang="en-GB" dirty="0">
                <a:latin typeface="+mj-lt"/>
              </a:rPr>
              <a:t> </a:t>
            </a:r>
            <a:r>
              <a:rPr lang="en-GB" dirty="0" err="1">
                <a:latin typeface="+mj-lt"/>
              </a:rPr>
              <a:t>aksesueshme</a:t>
            </a:r>
            <a:endParaRPr lang="en-GB" dirty="0">
              <a:latin typeface="+mj-lt"/>
            </a:endParaRPr>
          </a:p>
          <a:p>
            <a:pPr lvl="1"/>
            <a:endParaRPr lang="en-GB" dirty="0">
              <a:latin typeface="+mj-lt"/>
            </a:endParaRPr>
          </a:p>
          <a:p>
            <a:pPr marL="370852" lvl="1" indent="0">
              <a:buNone/>
            </a:pPr>
            <a:r>
              <a:rPr lang="sq-AL" u="sng" dirty="0">
                <a:latin typeface="+mj-lt"/>
              </a:rPr>
              <a:t>I</a:t>
            </a:r>
            <a:r>
              <a:rPr lang="en-GB" u="sng" dirty="0" err="1">
                <a:latin typeface="+mj-lt"/>
              </a:rPr>
              <a:t>ndividi</a:t>
            </a:r>
            <a:r>
              <a:rPr lang="en-GB" u="sng" dirty="0">
                <a:latin typeface="+mj-lt"/>
              </a:rPr>
              <a:t> </a:t>
            </a:r>
            <a:r>
              <a:rPr lang="en-GB" u="sng" dirty="0" err="1">
                <a:latin typeface="+mj-lt"/>
              </a:rPr>
              <a:t>në</a:t>
            </a:r>
            <a:r>
              <a:rPr lang="en-GB" u="sng" dirty="0">
                <a:latin typeface="+mj-lt"/>
              </a:rPr>
              <a:t> </a:t>
            </a:r>
            <a:r>
              <a:rPr lang="en-GB" u="sng" dirty="0" err="1">
                <a:latin typeface="+mj-lt"/>
              </a:rPr>
              <a:t>qendër</a:t>
            </a:r>
            <a:r>
              <a:rPr lang="en-GB" dirty="0">
                <a:latin typeface="+mj-lt"/>
              </a:rPr>
              <a:t>:</a:t>
            </a:r>
            <a:endParaRPr lang="en-GB" u="sng" dirty="0">
              <a:latin typeface="+mj-lt"/>
            </a:endParaRPr>
          </a:p>
          <a:p>
            <a:pPr lvl="1"/>
            <a:r>
              <a:rPr lang="en-GB" dirty="0" err="1">
                <a:latin typeface="+mj-lt"/>
              </a:rPr>
              <a:t>Përfshirja</a:t>
            </a:r>
            <a:r>
              <a:rPr lang="en-GB" dirty="0">
                <a:latin typeface="+mj-lt"/>
              </a:rPr>
              <a:t> </a:t>
            </a:r>
            <a:r>
              <a:rPr lang="en-GB" dirty="0" err="1">
                <a:latin typeface="+mj-lt"/>
              </a:rPr>
              <a:t>sociale</a:t>
            </a:r>
            <a:r>
              <a:rPr lang="en-GB" dirty="0">
                <a:latin typeface="+mj-lt"/>
              </a:rPr>
              <a:t> </a:t>
            </a:r>
          </a:p>
          <a:p>
            <a:pPr lvl="1"/>
            <a:r>
              <a:rPr lang="en-GB" dirty="0" err="1">
                <a:latin typeface="+mj-lt"/>
              </a:rPr>
              <a:t>Pjesëmarrja</a:t>
            </a:r>
            <a:r>
              <a:rPr lang="en-GB" dirty="0">
                <a:latin typeface="+mj-lt"/>
              </a:rPr>
              <a:t> e </a:t>
            </a:r>
            <a:r>
              <a:rPr lang="en-GB" dirty="0" err="1">
                <a:latin typeface="+mj-lt"/>
              </a:rPr>
              <a:t>komunitetit</a:t>
            </a:r>
            <a:r>
              <a:rPr lang="en-GB" dirty="0">
                <a:latin typeface="+mj-lt"/>
              </a:rPr>
              <a:t> - </a:t>
            </a:r>
            <a:r>
              <a:rPr lang="en-US" dirty="0">
                <a:latin typeface="+mj-lt"/>
              </a:rPr>
              <a:t>“</a:t>
            </a:r>
            <a:r>
              <a:rPr lang="en-US" dirty="0" err="1">
                <a:latin typeface="+mj-lt"/>
              </a:rPr>
              <a:t>ri</a:t>
            </a:r>
            <a:r>
              <a:rPr lang="en-GB" dirty="0" err="1">
                <a:latin typeface="+mj-lt"/>
              </a:rPr>
              <a:t>ndërtim</a:t>
            </a:r>
            <a:r>
              <a:rPr lang="en-GB" dirty="0">
                <a:latin typeface="+mj-lt"/>
              </a:rPr>
              <a:t> </a:t>
            </a:r>
            <a:r>
              <a:rPr lang="en-GB" dirty="0" err="1">
                <a:latin typeface="+mj-lt"/>
              </a:rPr>
              <a:t>i</a:t>
            </a:r>
            <a:r>
              <a:rPr lang="en-GB" dirty="0">
                <a:latin typeface="+mj-lt"/>
              </a:rPr>
              <a:t> </a:t>
            </a:r>
            <a:r>
              <a:rPr lang="en-GB" dirty="0" err="1">
                <a:latin typeface="+mj-lt"/>
              </a:rPr>
              <a:t>orientuar</a:t>
            </a:r>
            <a:r>
              <a:rPr lang="en-GB" dirty="0">
                <a:latin typeface="+mj-lt"/>
              </a:rPr>
              <a:t> </a:t>
            </a:r>
            <a:r>
              <a:rPr lang="en-GB" dirty="0" err="1">
                <a:latin typeface="+mj-lt"/>
              </a:rPr>
              <a:t>nga</a:t>
            </a:r>
            <a:r>
              <a:rPr lang="en-GB" dirty="0">
                <a:latin typeface="+mj-lt"/>
              </a:rPr>
              <a:t> </a:t>
            </a:r>
            <a:r>
              <a:rPr lang="en-GB" dirty="0" err="1">
                <a:latin typeface="+mj-lt"/>
              </a:rPr>
              <a:t>pronari</a:t>
            </a:r>
            <a:r>
              <a:rPr lang="en-GB" dirty="0">
                <a:latin typeface="+mj-lt"/>
              </a:rPr>
              <a:t>”</a:t>
            </a:r>
          </a:p>
          <a:p>
            <a:pPr lvl="1"/>
            <a:r>
              <a:rPr lang="en-GB" dirty="0" err="1">
                <a:latin typeface="+mj-lt"/>
              </a:rPr>
              <a:t>Barazia</a:t>
            </a:r>
            <a:r>
              <a:rPr lang="en-GB" dirty="0">
                <a:latin typeface="+mj-lt"/>
              </a:rPr>
              <a:t> </a:t>
            </a:r>
            <a:r>
              <a:rPr lang="en-GB" dirty="0" err="1">
                <a:latin typeface="+mj-lt"/>
              </a:rPr>
              <a:t>gjinore</a:t>
            </a:r>
            <a:endParaRPr lang="en-GB" dirty="0">
              <a:latin typeface="+mj-lt"/>
            </a:endParaRPr>
          </a:p>
          <a:p>
            <a:pPr lvl="1"/>
            <a:endParaRPr lang="en-GB" dirty="0"/>
          </a:p>
          <a:p>
            <a:pPr lvl="1"/>
            <a:endParaRPr lang="en-GB" dirty="0"/>
          </a:p>
          <a:p>
            <a:endParaRPr lang="en-US" dirty="0"/>
          </a:p>
        </p:txBody>
      </p:sp>
      <p:sp>
        <p:nvSpPr>
          <p:cNvPr id="2" name="Title 1">
            <a:extLst>
              <a:ext uri="{FF2B5EF4-FFF2-40B4-BE49-F238E27FC236}">
                <a16:creationId xmlns="" xmlns:a16="http://schemas.microsoft.com/office/drawing/2014/main" id="{0B92AE91-05EE-424A-99CD-8F72B55B53C1}"/>
              </a:ext>
            </a:extLst>
          </p:cNvPr>
          <p:cNvSpPr>
            <a:spLocks noGrp="1"/>
          </p:cNvSpPr>
          <p:nvPr>
            <p:ph type="title"/>
          </p:nvPr>
        </p:nvSpPr>
        <p:spPr/>
        <p:txBody>
          <a:bodyPr/>
          <a:lstStyle/>
          <a:p>
            <a:r>
              <a:rPr lang="en-US" b="1" dirty="0" err="1">
                <a:latin typeface="+mn-lt"/>
              </a:rPr>
              <a:t>Parimet</a:t>
            </a:r>
            <a:r>
              <a:rPr lang="en-US" b="1" dirty="0">
                <a:latin typeface="+mn-lt"/>
              </a:rPr>
              <a:t> </a:t>
            </a:r>
            <a:r>
              <a:rPr lang="en-US" b="1" dirty="0" err="1">
                <a:latin typeface="+mn-lt"/>
              </a:rPr>
              <a:t>udhëheqëse</a:t>
            </a:r>
            <a:r>
              <a:rPr lang="en-US" b="1" dirty="0">
                <a:latin typeface="+mn-lt"/>
              </a:rPr>
              <a:t> </a:t>
            </a:r>
            <a:r>
              <a:rPr lang="en-US" b="1" dirty="0" err="1">
                <a:latin typeface="+mn-lt"/>
              </a:rPr>
              <a:t>për</a:t>
            </a:r>
            <a:r>
              <a:rPr lang="en-US" b="1" dirty="0">
                <a:latin typeface="+mn-lt"/>
              </a:rPr>
              <a:t> </a:t>
            </a:r>
            <a:r>
              <a:rPr lang="en-US" b="1" dirty="0" err="1">
                <a:latin typeface="+mn-lt"/>
              </a:rPr>
              <a:t>rimëkëmbjen</a:t>
            </a:r>
            <a:endParaRPr lang="en-US" b="1" dirty="0">
              <a:latin typeface="+mn-lt"/>
            </a:endParaRPr>
          </a:p>
        </p:txBody>
      </p:sp>
      <p:sp>
        <p:nvSpPr>
          <p:cNvPr id="3" name="Slide Number Placeholder 2">
            <a:extLst>
              <a:ext uri="{FF2B5EF4-FFF2-40B4-BE49-F238E27FC236}">
                <a16:creationId xmlns="" xmlns:a16="http://schemas.microsoft.com/office/drawing/2014/main" id="{F0F0178C-0DE3-439E-A93E-DEDD0CC8044F}"/>
              </a:ext>
            </a:extLst>
          </p:cNvPr>
          <p:cNvSpPr>
            <a:spLocks noGrp="1"/>
          </p:cNvSpPr>
          <p:nvPr>
            <p:ph type="sldNum" sz="quarter" idx="11"/>
          </p:nvPr>
        </p:nvSpPr>
        <p:spPr/>
        <p:txBody>
          <a:bodyPr/>
          <a:lstStyle/>
          <a:p>
            <a:pPr>
              <a:defRPr/>
            </a:pPr>
            <a:fld id="{94937E4D-8100-47E9-ACC8-D37ECF1C85BD}" type="slidenum">
              <a:rPr lang="en-US" altLang="sq-AL" smtClean="0"/>
              <a:pPr>
                <a:defRPr/>
              </a:pPr>
              <a:t>15</a:t>
            </a:fld>
            <a:endParaRPr lang="en-US" altLang="sq-AL"/>
          </a:p>
        </p:txBody>
      </p:sp>
    </p:spTree>
    <p:extLst>
      <p:ext uri="{BB962C8B-B14F-4D97-AF65-F5344CB8AC3E}">
        <p14:creationId xmlns:p14="http://schemas.microsoft.com/office/powerpoint/2010/main" val="2526921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65760" y="1746209"/>
            <a:ext cx="8705482" cy="4671524"/>
          </a:xfrm>
        </p:spPr>
        <p:txBody>
          <a:bodyPr/>
          <a:lstStyle/>
          <a:p>
            <a:r>
              <a:rPr lang="en-US" sz="2560" b="1" dirty="0" err="1"/>
              <a:t>Qeverisje</a:t>
            </a:r>
            <a:r>
              <a:rPr lang="en-US" sz="2560" b="1" dirty="0"/>
              <a:t> e q</a:t>
            </a:r>
            <a:r>
              <a:rPr lang="sq-AL" sz="2560" b="1" dirty="0" err="1"/>
              <a:t>ëndrueshme</a:t>
            </a:r>
            <a:r>
              <a:rPr lang="en-US" sz="2560" dirty="0"/>
              <a:t>: </a:t>
            </a:r>
            <a:r>
              <a:rPr lang="sq-AL" sz="2133" dirty="0"/>
              <a:t>përmirësimi i politikave dhe kapaciteteve institucionale në menaxhimin e rrezikut në të gjitha nivelet.</a:t>
            </a:r>
          </a:p>
          <a:p>
            <a:endParaRPr lang="en-US" sz="2560" b="1" dirty="0"/>
          </a:p>
          <a:p>
            <a:r>
              <a:rPr lang="sq-AL" sz="2560" b="1" dirty="0"/>
              <a:t>Planifikim i qëndrueshëm</a:t>
            </a:r>
            <a:r>
              <a:rPr lang="en-US" sz="2560" b="1" dirty="0"/>
              <a:t>:</a:t>
            </a:r>
            <a:r>
              <a:rPr lang="en-US" sz="2560" dirty="0"/>
              <a:t> </a:t>
            </a:r>
            <a:r>
              <a:rPr lang="sq-AL" sz="2133" dirty="0"/>
              <a:t>nevojitet përshtatja e kodeve bashkëkohore të ndërtimit </a:t>
            </a:r>
            <a:r>
              <a:rPr lang="sq-AL" sz="2133" dirty="0" err="1"/>
              <a:t>anti</a:t>
            </a:r>
            <a:r>
              <a:rPr lang="sq-AL" sz="2133" dirty="0"/>
              <a:t>-sizmike</a:t>
            </a:r>
            <a:endParaRPr lang="en-US" sz="2133" dirty="0"/>
          </a:p>
          <a:p>
            <a:endParaRPr lang="en-US" sz="1707" dirty="0">
              <a:solidFill>
                <a:schemeClr val="accent1"/>
              </a:solidFill>
            </a:endParaRPr>
          </a:p>
          <a:p>
            <a:r>
              <a:rPr lang="sq-AL" sz="2560" b="1" dirty="0"/>
              <a:t>Rimëkëmbja e Mbrojtjes Civile</a:t>
            </a:r>
            <a:r>
              <a:rPr lang="en-US" sz="2133" b="1" dirty="0"/>
              <a:t> </a:t>
            </a:r>
            <a:r>
              <a:rPr lang="sq-AL" sz="2133" dirty="0"/>
              <a:t>duhet të përfshijë</a:t>
            </a:r>
            <a:r>
              <a:rPr lang="en-US" sz="2133" dirty="0"/>
              <a:t>: </a:t>
            </a:r>
            <a:r>
              <a:rPr lang="en-US" sz="2133" dirty="0" err="1"/>
              <a:t>Subsid</a:t>
            </a:r>
            <a:r>
              <a:rPr lang="sq-AL" sz="2133" dirty="0" err="1"/>
              <a:t>aritetin</a:t>
            </a:r>
            <a:r>
              <a:rPr lang="sq-AL" sz="2133" dirty="0"/>
              <a:t>,</a:t>
            </a:r>
            <a:r>
              <a:rPr lang="en-US" sz="2133" dirty="0"/>
              <a:t> </a:t>
            </a:r>
            <a:r>
              <a:rPr lang="sq-AL" sz="2133" dirty="0"/>
              <a:t>Koordinimin, barazinë gjinore dhe parandalimin e çdo forme të diskriminimit.</a:t>
            </a:r>
          </a:p>
        </p:txBody>
      </p:sp>
      <p:sp>
        <p:nvSpPr>
          <p:cNvPr id="3" name="Slide Number Placeholder 2"/>
          <p:cNvSpPr>
            <a:spLocks noGrp="1"/>
          </p:cNvSpPr>
          <p:nvPr>
            <p:ph type="sldNum" sz="quarter" idx="11"/>
          </p:nvPr>
        </p:nvSpPr>
        <p:spPr/>
        <p:txBody>
          <a:bodyPr/>
          <a:lstStyle/>
          <a:p>
            <a:pPr>
              <a:defRPr/>
            </a:pPr>
            <a:fld id="{524155E7-271C-4E7F-AB84-2ED6A71D6991}" type="slidenum">
              <a:rPr lang="en-US" altLang="sq-AL" smtClean="0"/>
              <a:pPr>
                <a:defRPr/>
              </a:pPr>
              <a:t>16</a:t>
            </a:fld>
            <a:endParaRPr lang="en-US" altLang="sq-AL"/>
          </a:p>
        </p:txBody>
      </p:sp>
      <p:sp>
        <p:nvSpPr>
          <p:cNvPr id="4" name="Title 3"/>
          <p:cNvSpPr>
            <a:spLocks noGrp="1"/>
          </p:cNvSpPr>
          <p:nvPr>
            <p:ph type="title"/>
          </p:nvPr>
        </p:nvSpPr>
        <p:spPr>
          <a:xfrm>
            <a:off x="-11798" y="108123"/>
            <a:ext cx="8054560" cy="477520"/>
          </a:xfrm>
        </p:spPr>
        <p:txBody>
          <a:bodyPr/>
          <a:lstStyle/>
          <a:p>
            <a:r>
              <a:rPr lang="en-US" sz="2560" dirty="0" err="1"/>
              <a:t>Mbrojtja</a:t>
            </a:r>
            <a:r>
              <a:rPr lang="en-US" sz="2560" dirty="0"/>
              <a:t> </a:t>
            </a:r>
            <a:r>
              <a:rPr lang="en-US" sz="2560" dirty="0" err="1"/>
              <a:t>Civile</a:t>
            </a:r>
            <a:r>
              <a:rPr lang="en-US" sz="2560" dirty="0"/>
              <a:t>: </a:t>
            </a:r>
            <a:r>
              <a:rPr lang="en-US" sz="2560" dirty="0" err="1"/>
              <a:t>në</a:t>
            </a:r>
            <a:r>
              <a:rPr lang="en-US" sz="2560" dirty="0"/>
              <a:t> </a:t>
            </a:r>
            <a:r>
              <a:rPr lang="en-US" sz="2560" dirty="0" err="1"/>
              <a:t>qendër</a:t>
            </a:r>
            <a:r>
              <a:rPr lang="en-US" sz="2560" dirty="0"/>
              <a:t> </a:t>
            </a:r>
            <a:r>
              <a:rPr lang="en-US" sz="2560" dirty="0" err="1"/>
              <a:t>të</a:t>
            </a:r>
            <a:r>
              <a:rPr lang="en-US" sz="2560" dirty="0"/>
              <a:t> Planit </a:t>
            </a:r>
            <a:r>
              <a:rPr lang="en-US" sz="2560" dirty="0" err="1"/>
              <a:t>të</a:t>
            </a:r>
            <a:r>
              <a:rPr lang="en-US" sz="2560" dirty="0"/>
              <a:t> </a:t>
            </a:r>
            <a:r>
              <a:rPr lang="en-US" sz="2560" dirty="0" err="1"/>
              <a:t>Rimëkëmbjes</a:t>
            </a:r>
            <a:endParaRPr lang="sq-AL" sz="2560" dirty="0"/>
          </a:p>
        </p:txBody>
      </p:sp>
    </p:spTree>
    <p:extLst>
      <p:ext uri="{BB962C8B-B14F-4D97-AF65-F5344CB8AC3E}">
        <p14:creationId xmlns:p14="http://schemas.microsoft.com/office/powerpoint/2010/main" val="804914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C4989D-1657-4BDA-8269-32FAD2782C9F}"/>
              </a:ext>
            </a:extLst>
          </p:cNvPr>
          <p:cNvSpPr>
            <a:spLocks noGrp="1"/>
          </p:cNvSpPr>
          <p:nvPr>
            <p:ph type="title"/>
          </p:nvPr>
        </p:nvSpPr>
        <p:spPr>
          <a:xfrm>
            <a:off x="-45719" y="20489"/>
            <a:ext cx="8483600" cy="665479"/>
          </a:xfrm>
        </p:spPr>
        <p:txBody>
          <a:bodyPr rtlCol="0">
            <a:noAutofit/>
          </a:bodyPr>
          <a:lstStyle/>
          <a:p>
            <a:pPr eaLnBrk="1" fontAlgn="auto" hangingPunct="1">
              <a:spcAft>
                <a:spcPts val="0"/>
              </a:spcAft>
              <a:defRPr/>
            </a:pPr>
            <a:r>
              <a:rPr lang="en-US" b="1" dirty="0" err="1">
                <a:latin typeface="+mn-lt"/>
                <a:ea typeface="+mn-ea"/>
                <a:cs typeface="+mn-cs"/>
              </a:rPr>
              <a:t>Akt</a:t>
            </a:r>
            <a:r>
              <a:rPr lang="en-US" b="1" dirty="0">
                <a:latin typeface="+mn-lt"/>
                <a:ea typeface="+mn-ea"/>
                <a:cs typeface="+mn-cs"/>
              </a:rPr>
              <a:t> </a:t>
            </a:r>
            <a:r>
              <a:rPr lang="en-US" dirty="0" err="1">
                <a:ea typeface="+mn-ea"/>
                <a:cs typeface="+mn-cs"/>
              </a:rPr>
              <a:t>Konstatimi</a:t>
            </a:r>
            <a:r>
              <a:rPr lang="en-US" b="1" dirty="0">
                <a:latin typeface="+mn-lt"/>
                <a:ea typeface="+mn-ea"/>
                <a:cs typeface="+mn-cs"/>
              </a:rPr>
              <a:t> dhe </a:t>
            </a:r>
            <a:r>
              <a:rPr lang="en-US" b="1" dirty="0" err="1">
                <a:latin typeface="+mn-lt"/>
                <a:ea typeface="+mn-ea"/>
                <a:cs typeface="+mn-cs"/>
              </a:rPr>
              <a:t>Sistemi</a:t>
            </a:r>
            <a:r>
              <a:rPr lang="en-US" b="1" dirty="0">
                <a:latin typeface="+mn-lt"/>
                <a:ea typeface="+mn-ea"/>
                <a:cs typeface="+mn-cs"/>
              </a:rPr>
              <a:t> TI</a:t>
            </a:r>
            <a:endParaRPr lang="sq-AL" sz="3413" dirty="0"/>
          </a:p>
        </p:txBody>
      </p:sp>
      <p:pic>
        <p:nvPicPr>
          <p:cNvPr id="3" name="Picture 2">
            <a:extLst>
              <a:ext uri="{FF2B5EF4-FFF2-40B4-BE49-F238E27FC236}">
                <a16:creationId xmlns="" xmlns:a16="http://schemas.microsoft.com/office/drawing/2014/main" id="{0E195F78-34E4-439A-9402-27022A903F94}"/>
              </a:ext>
            </a:extLst>
          </p:cNvPr>
          <p:cNvPicPr>
            <a:picLocks noChangeAspect="1"/>
          </p:cNvPicPr>
          <p:nvPr/>
        </p:nvPicPr>
        <p:blipFill rotWithShape="1">
          <a:blip r:embed="rId2"/>
          <a:srcRect l="12008" t="4089" r="1468" b="5999"/>
          <a:stretch/>
        </p:blipFill>
        <p:spPr>
          <a:xfrm>
            <a:off x="221825" y="928165"/>
            <a:ext cx="8188963" cy="5685995"/>
          </a:xfrm>
          <a:prstGeom prst="rect">
            <a:avLst/>
          </a:prstGeom>
          <a:ln>
            <a:noFill/>
          </a:ln>
          <a:effectLst>
            <a:outerShdw blurRad="292100" dist="139700" dir="2700000" algn="tl" rotWithShape="0">
              <a:srgbClr val="333333">
                <a:alpha val="65000"/>
              </a:srgbClr>
            </a:outerShdw>
          </a:effectLst>
        </p:spPr>
      </p:pic>
      <p:grpSp>
        <p:nvGrpSpPr>
          <p:cNvPr id="25604" name="Group 3">
            <a:extLst>
              <a:ext uri="{FF2B5EF4-FFF2-40B4-BE49-F238E27FC236}">
                <a16:creationId xmlns="" xmlns:a16="http://schemas.microsoft.com/office/drawing/2014/main" id="{34BCA0E3-49A1-4FBC-BFF3-C670B7487A5A}"/>
              </a:ext>
            </a:extLst>
          </p:cNvPr>
          <p:cNvGrpSpPr>
            <a:grpSpLocks/>
          </p:cNvGrpSpPr>
          <p:nvPr/>
        </p:nvGrpSpPr>
        <p:grpSpPr bwMode="auto">
          <a:xfrm>
            <a:off x="6537961" y="3056468"/>
            <a:ext cx="2536613" cy="3415453"/>
            <a:chOff x="6430458" y="2437333"/>
            <a:chExt cx="2376751" cy="3202644"/>
          </a:xfrm>
        </p:grpSpPr>
        <p:pic>
          <p:nvPicPr>
            <p:cNvPr id="25605" name="Picture 7">
              <a:extLst>
                <a:ext uri="{FF2B5EF4-FFF2-40B4-BE49-F238E27FC236}">
                  <a16:creationId xmlns="" xmlns:a16="http://schemas.microsoft.com/office/drawing/2014/main" id="{3F0F6045-E502-481C-B510-ED42D1F960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09210">
              <a:off x="6629318" y="2569508"/>
              <a:ext cx="2177891" cy="307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a:extLst>
                <a:ext uri="{FF2B5EF4-FFF2-40B4-BE49-F238E27FC236}">
                  <a16:creationId xmlns="" xmlns:a16="http://schemas.microsoft.com/office/drawing/2014/main" id="{167C9E2E-54AF-4E9E-8919-CF6E3A7A83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45631">
              <a:off x="6558937" y="2542325"/>
              <a:ext cx="2161962" cy="305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5">
              <a:extLst>
                <a:ext uri="{FF2B5EF4-FFF2-40B4-BE49-F238E27FC236}">
                  <a16:creationId xmlns="" xmlns:a16="http://schemas.microsoft.com/office/drawing/2014/main" id="{FF495418-83BB-44FE-8C92-6AA8FE012D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63779">
              <a:off x="6430458" y="2437333"/>
              <a:ext cx="2189499" cy="303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Slide Number Placeholder 3"/>
          <p:cNvSpPr>
            <a:spLocks noGrp="1"/>
          </p:cNvSpPr>
          <p:nvPr>
            <p:ph type="sldNum" sz="quarter" idx="10"/>
          </p:nvPr>
        </p:nvSpPr>
        <p:spPr/>
        <p:txBody>
          <a:bodyPr/>
          <a:lstStyle/>
          <a:p>
            <a:pPr>
              <a:defRPr/>
            </a:pPr>
            <a:fld id="{780EB3FE-55DC-4EB7-85E1-341B96E9B496}" type="slidenum">
              <a:rPr lang="en-US" altLang="sq-AL" smtClean="0"/>
              <a:pPr>
                <a:defRPr/>
              </a:pPr>
              <a:t>17</a:t>
            </a:fld>
            <a:endParaRPr lang="en-US" altLang="sq-AL"/>
          </a:p>
        </p:txBody>
      </p:sp>
    </p:spTree>
    <p:extLst>
      <p:ext uri="{BB962C8B-B14F-4D97-AF65-F5344CB8AC3E}">
        <p14:creationId xmlns:p14="http://schemas.microsoft.com/office/powerpoint/2010/main" val="216681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7">
            <a:extLst>
              <a:ext uri="{FF2B5EF4-FFF2-40B4-BE49-F238E27FC236}">
                <a16:creationId xmlns="" xmlns:a16="http://schemas.microsoft.com/office/drawing/2014/main" id="{83D4C6EE-E118-4524-97B4-A9E2D1F7A39A}"/>
              </a:ext>
            </a:extLst>
          </p:cNvPr>
          <p:cNvSpPr>
            <a:spLocks noGrp="1"/>
          </p:cNvSpPr>
          <p:nvPr>
            <p:ph type="ctrTitle"/>
          </p:nvPr>
        </p:nvSpPr>
        <p:spPr>
          <a:xfrm>
            <a:off x="2227611" y="4343094"/>
            <a:ext cx="8290560" cy="1950720"/>
          </a:xfrm>
        </p:spPr>
        <p:txBody>
          <a:bodyPr/>
          <a:lstStyle/>
          <a:p>
            <a:pPr eaLnBrk="1" hangingPunct="1"/>
            <a:r>
              <a:rPr lang="en-US" altLang="sq-AL" sz="4267" b="1" dirty="0">
                <a:solidFill>
                  <a:schemeClr val="bg1"/>
                </a:solidFill>
              </a:rPr>
              <a:t>FALEMINDERIT!</a:t>
            </a:r>
            <a:endParaRPr lang="sq-AL" altLang="sq-AL" sz="4267"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086B2BE-9218-4D6C-8C76-332B95CA3B0F}"/>
              </a:ext>
            </a:extLst>
          </p:cNvPr>
          <p:cNvSpPr>
            <a:spLocks noGrp="1"/>
          </p:cNvSpPr>
          <p:nvPr>
            <p:ph sz="quarter" idx="10"/>
          </p:nvPr>
        </p:nvSpPr>
        <p:spPr>
          <a:xfrm>
            <a:off x="365760" y="1368926"/>
            <a:ext cx="8705427" cy="5048807"/>
          </a:xfrm>
        </p:spPr>
        <p:txBody>
          <a:bodyPr rtlCol="0">
            <a:noAutofit/>
          </a:bodyPr>
          <a:lstStyle/>
          <a:p>
            <a:pPr marL="282863" indent="-282863" eaLnBrk="1" fontAlgn="auto" hangingPunct="1">
              <a:spcAft>
                <a:spcPts val="0"/>
              </a:spcAft>
              <a:buFont typeface="Wingdings 2"/>
              <a:buChar char=""/>
              <a:defRPr/>
            </a:pPr>
            <a:r>
              <a:rPr lang="en-US" sz="1920" dirty="0" err="1"/>
              <a:t>Në</a:t>
            </a:r>
            <a:r>
              <a:rPr lang="en-US" sz="1920" dirty="0"/>
              <a:t> 26 </a:t>
            </a:r>
            <a:r>
              <a:rPr lang="en-US" sz="1920" dirty="0" err="1"/>
              <a:t>Nëntor</a:t>
            </a:r>
            <a:r>
              <a:rPr lang="en-US" sz="1920" dirty="0"/>
              <a:t> 2019 </a:t>
            </a:r>
            <a:r>
              <a:rPr lang="en-US" sz="1920" dirty="0" err="1"/>
              <a:t>një</a:t>
            </a:r>
            <a:r>
              <a:rPr lang="en-US" sz="1920" dirty="0"/>
              <a:t> </a:t>
            </a:r>
            <a:r>
              <a:rPr lang="en-US" sz="1920" dirty="0" err="1"/>
              <a:t>tërmet</a:t>
            </a:r>
            <a:r>
              <a:rPr lang="en-US" sz="1920" dirty="0"/>
              <a:t> me </a:t>
            </a:r>
            <a:r>
              <a:rPr lang="en-US" sz="1920" dirty="0" err="1"/>
              <a:t>magnitudë</a:t>
            </a:r>
            <a:r>
              <a:rPr lang="en-US" sz="1920" dirty="0"/>
              <a:t> 6.3 Richter </a:t>
            </a:r>
            <a:r>
              <a:rPr lang="en-US" sz="1920" dirty="0" err="1"/>
              <a:t>në</a:t>
            </a:r>
            <a:r>
              <a:rPr lang="en-US" sz="1920" dirty="0"/>
              <a:t> </a:t>
            </a:r>
            <a:r>
              <a:rPr lang="en-US" sz="1920" dirty="0" err="1"/>
              <a:t>thellësi</a:t>
            </a:r>
            <a:r>
              <a:rPr lang="en-US" sz="1920" dirty="0"/>
              <a:t> 38 km, </a:t>
            </a:r>
            <a:r>
              <a:rPr lang="en-US" sz="1920" dirty="0" err="1"/>
              <a:t>goditi</a:t>
            </a:r>
            <a:r>
              <a:rPr lang="en-US" sz="1920" dirty="0"/>
              <a:t> </a:t>
            </a:r>
            <a:r>
              <a:rPr lang="en-US" sz="1920" dirty="0" err="1"/>
              <a:t>vendin</a:t>
            </a:r>
            <a:r>
              <a:rPr lang="en-US" sz="1920" dirty="0"/>
              <a:t>. </a:t>
            </a:r>
            <a:r>
              <a:rPr lang="en-US" sz="1920" dirty="0" err="1"/>
              <a:t>Epiqendra</a:t>
            </a:r>
            <a:r>
              <a:rPr lang="en-US" sz="1920" dirty="0"/>
              <a:t> e </a:t>
            </a:r>
            <a:r>
              <a:rPr lang="en-US" sz="1920" dirty="0" err="1"/>
              <a:t>tij</a:t>
            </a:r>
            <a:r>
              <a:rPr lang="en-US" sz="1920" dirty="0"/>
              <a:t> </a:t>
            </a:r>
            <a:r>
              <a:rPr lang="en-US" sz="1920" dirty="0" err="1"/>
              <a:t>ishte</a:t>
            </a:r>
            <a:r>
              <a:rPr lang="en-US" sz="1920" dirty="0"/>
              <a:t> 22 km </a:t>
            </a:r>
            <a:r>
              <a:rPr lang="en-US" sz="1920" dirty="0" err="1"/>
              <a:t>nga</a:t>
            </a:r>
            <a:r>
              <a:rPr lang="en-US" sz="1920" dirty="0"/>
              <a:t> </a:t>
            </a:r>
            <a:r>
              <a:rPr lang="en-US" sz="1920" dirty="0" err="1"/>
              <a:t>Durrësi</a:t>
            </a:r>
            <a:r>
              <a:rPr lang="en-US" sz="1920" dirty="0"/>
              <a:t> </a:t>
            </a:r>
            <a:r>
              <a:rPr lang="en-US" sz="1920" dirty="0" err="1"/>
              <a:t>dhe</a:t>
            </a:r>
            <a:r>
              <a:rPr lang="en-US" sz="1920" dirty="0"/>
              <a:t> 30 km </a:t>
            </a:r>
            <a:r>
              <a:rPr lang="en-US" sz="1920" dirty="0" err="1"/>
              <a:t>nga</a:t>
            </a:r>
            <a:r>
              <a:rPr lang="en-US" sz="1920" dirty="0"/>
              <a:t> Tirana.</a:t>
            </a:r>
            <a:endParaRPr lang="en-US" sz="640" dirty="0"/>
          </a:p>
          <a:p>
            <a:pPr marL="282863" indent="-282863" eaLnBrk="1" fontAlgn="auto" hangingPunct="1">
              <a:spcAft>
                <a:spcPts val="0"/>
              </a:spcAft>
              <a:buFont typeface="Wingdings 2"/>
              <a:buChar char=""/>
              <a:defRPr/>
            </a:pPr>
            <a:r>
              <a:rPr lang="en-US" sz="1920" dirty="0"/>
              <a:t>202,291 persona u </a:t>
            </a:r>
            <a:r>
              <a:rPr lang="en-US" sz="1920" dirty="0" err="1"/>
              <a:t>prekën</a:t>
            </a:r>
            <a:r>
              <a:rPr lang="en-US" sz="1920" dirty="0"/>
              <a:t> </a:t>
            </a:r>
            <a:r>
              <a:rPr lang="en-US" sz="1920" dirty="0" err="1"/>
              <a:t>në</a:t>
            </a:r>
            <a:r>
              <a:rPr lang="en-US" sz="1920" dirty="0"/>
              <a:t> vend: 47,263 </a:t>
            </a:r>
            <a:r>
              <a:rPr lang="en-US" sz="1920" dirty="0" err="1"/>
              <a:t>në</a:t>
            </a:r>
            <a:r>
              <a:rPr lang="en-US" sz="1920" dirty="0"/>
              <a:t> </a:t>
            </a:r>
            <a:r>
              <a:rPr lang="en-US" sz="1920" dirty="0" err="1"/>
              <a:t>mënyrë</a:t>
            </a:r>
            <a:r>
              <a:rPr lang="en-US" sz="1920" dirty="0"/>
              <a:t> </a:t>
            </a:r>
            <a:r>
              <a:rPr lang="en-US" sz="1920" dirty="0" err="1"/>
              <a:t>direkte</a:t>
            </a:r>
            <a:r>
              <a:rPr lang="en-US" sz="1920" dirty="0"/>
              <a:t> dhe 155,029 </a:t>
            </a:r>
            <a:r>
              <a:rPr lang="en-US" sz="1920" dirty="0" err="1"/>
              <a:t>në</a:t>
            </a:r>
            <a:r>
              <a:rPr lang="en-US" sz="1920" dirty="0"/>
              <a:t> </a:t>
            </a:r>
            <a:r>
              <a:rPr lang="en-US" sz="1920" dirty="0" err="1"/>
              <a:t>mënyrë</a:t>
            </a:r>
            <a:r>
              <a:rPr lang="en-US" sz="1920" dirty="0"/>
              <a:t> </a:t>
            </a:r>
            <a:r>
              <a:rPr lang="en-US" sz="1920" dirty="0" err="1"/>
              <a:t>indirekte</a:t>
            </a:r>
            <a:endParaRPr lang="en-US" sz="1920" dirty="0"/>
          </a:p>
          <a:p>
            <a:pPr marL="585234" lvl="1" indent="-214586" eaLnBrk="1" fontAlgn="auto" hangingPunct="1">
              <a:spcAft>
                <a:spcPts val="0"/>
              </a:spcAft>
              <a:buFont typeface="Verdana"/>
              <a:buChar char="◦"/>
              <a:defRPr/>
            </a:pPr>
            <a:r>
              <a:rPr lang="en-US" sz="1920" dirty="0"/>
              <a:t>51 </a:t>
            </a:r>
            <a:r>
              <a:rPr lang="en-US" sz="1920" dirty="0" err="1"/>
              <a:t>humbje</a:t>
            </a:r>
            <a:r>
              <a:rPr lang="en-US" sz="1920" dirty="0"/>
              <a:t> </a:t>
            </a:r>
            <a:r>
              <a:rPr lang="en-US" sz="1920" dirty="0" err="1"/>
              <a:t>jete</a:t>
            </a:r>
            <a:endParaRPr lang="en-US" sz="1920" dirty="0"/>
          </a:p>
          <a:p>
            <a:pPr marL="585234" lvl="1" indent="-214586" eaLnBrk="1" fontAlgn="auto" hangingPunct="1">
              <a:spcAft>
                <a:spcPts val="0"/>
              </a:spcAft>
              <a:buFont typeface="Verdana"/>
              <a:buChar char="◦"/>
              <a:defRPr/>
            </a:pPr>
            <a:r>
              <a:rPr lang="en-US" sz="1920" dirty="0"/>
              <a:t>17,000 persona </a:t>
            </a:r>
            <a:r>
              <a:rPr lang="en-US" sz="1920" dirty="0" err="1"/>
              <a:t>të</a:t>
            </a:r>
            <a:r>
              <a:rPr lang="en-US" sz="1920" dirty="0"/>
              <a:t> </a:t>
            </a:r>
            <a:r>
              <a:rPr lang="en-US" sz="1920" dirty="0" err="1"/>
              <a:t>zhvendosur</a:t>
            </a:r>
            <a:endParaRPr lang="en-US" sz="1920" dirty="0"/>
          </a:p>
          <a:p>
            <a:pPr marL="370648" lvl="1" indent="0" eaLnBrk="1" fontAlgn="auto" hangingPunct="1">
              <a:spcAft>
                <a:spcPts val="0"/>
              </a:spcAft>
              <a:buNone/>
              <a:defRPr/>
            </a:pPr>
            <a:endParaRPr lang="en-US" sz="640" dirty="0"/>
          </a:p>
          <a:p>
            <a:pPr marL="282863" indent="-282863" eaLnBrk="1" fontAlgn="auto" hangingPunct="1">
              <a:spcAft>
                <a:spcPts val="0"/>
              </a:spcAft>
              <a:buFont typeface="Wingdings 2"/>
              <a:buChar char=""/>
              <a:defRPr/>
            </a:pPr>
            <a:r>
              <a:rPr lang="en-US" sz="1920" dirty="0"/>
              <a:t>11 </a:t>
            </a:r>
            <a:r>
              <a:rPr lang="en-US" sz="1920" dirty="0" err="1"/>
              <a:t>Bashki</a:t>
            </a:r>
            <a:r>
              <a:rPr lang="en-US" sz="1920" dirty="0"/>
              <a:t> </a:t>
            </a:r>
            <a:r>
              <a:rPr lang="en-US" sz="1920" dirty="0" err="1"/>
              <a:t>në</a:t>
            </a:r>
            <a:r>
              <a:rPr lang="en-US" sz="1920" dirty="0"/>
              <a:t> </a:t>
            </a:r>
            <a:r>
              <a:rPr lang="en-US" sz="1920" dirty="0" err="1"/>
              <a:t>Gjendje</a:t>
            </a:r>
            <a:r>
              <a:rPr lang="en-US" sz="1920" dirty="0"/>
              <a:t> </a:t>
            </a:r>
            <a:r>
              <a:rPr lang="en-US" sz="1920" dirty="0" err="1"/>
              <a:t>të</a:t>
            </a:r>
            <a:r>
              <a:rPr lang="en-US" sz="1920" dirty="0"/>
              <a:t> </a:t>
            </a:r>
            <a:r>
              <a:rPr lang="en-US" sz="1920" dirty="0" err="1"/>
              <a:t>Fatkeqësisë</a:t>
            </a:r>
            <a:r>
              <a:rPr lang="en-US" sz="1920" dirty="0"/>
              <a:t> </a:t>
            </a:r>
            <a:r>
              <a:rPr lang="en-US" sz="1920" dirty="0" err="1"/>
              <a:t>Natyrore</a:t>
            </a:r>
            <a:r>
              <a:rPr lang="en-US" sz="1920" dirty="0"/>
              <a:t> </a:t>
            </a:r>
            <a:r>
              <a:rPr lang="en-US" sz="1707" b="1" i="1" dirty="0"/>
              <a:t>(VKM </a:t>
            </a:r>
            <a:r>
              <a:rPr lang="en-US" sz="1707" b="1" i="1" dirty="0" err="1"/>
              <a:t>nr</a:t>
            </a:r>
            <a:r>
              <a:rPr lang="en-US" sz="1707" b="1" i="1" dirty="0"/>
              <a:t>. 750 of 27.12.2019, </a:t>
            </a:r>
            <a:r>
              <a:rPr lang="en-US" sz="1707" b="1" i="1" dirty="0" err="1"/>
              <a:t>i</a:t>
            </a:r>
            <a:r>
              <a:rPr lang="en-US" sz="1707" b="1" i="1" dirty="0"/>
              <a:t> </a:t>
            </a:r>
            <a:r>
              <a:rPr lang="en-US" sz="1707" b="1" i="1" dirty="0" err="1"/>
              <a:t>ndryshuar</a:t>
            </a:r>
            <a:r>
              <a:rPr lang="en-US" sz="1707" b="1" i="1" dirty="0"/>
              <a:t>)</a:t>
            </a:r>
          </a:p>
          <a:p>
            <a:pPr marL="606232" lvl="1" indent="-304810" eaLnBrk="1" fontAlgn="auto" hangingPunct="1">
              <a:spcAft>
                <a:spcPts val="0"/>
              </a:spcAft>
              <a:buSzPct val="50000"/>
              <a:buFont typeface="Courier New" panose="02070309020205020404" pitchFamily="49" charset="0"/>
              <a:buChar char="o"/>
              <a:defRPr/>
            </a:pPr>
            <a:r>
              <a:rPr lang="en-US" sz="1707" dirty="0" err="1"/>
              <a:t>Përfshirë</a:t>
            </a:r>
            <a:r>
              <a:rPr lang="en-US" sz="1707" dirty="0"/>
              <a:t> </a:t>
            </a:r>
            <a:r>
              <a:rPr lang="en-US" sz="1707" dirty="0" err="1"/>
              <a:t>edhe</a:t>
            </a:r>
            <a:r>
              <a:rPr lang="en-US" sz="1707" dirty="0"/>
              <a:t> 2 </a:t>
            </a:r>
            <a:r>
              <a:rPr lang="en-US" sz="1707" dirty="0" err="1"/>
              <a:t>bashkitë</a:t>
            </a:r>
            <a:r>
              <a:rPr lang="en-US" sz="1707" dirty="0"/>
              <a:t> </a:t>
            </a:r>
            <a:r>
              <a:rPr lang="en-US" sz="1707" dirty="0" err="1"/>
              <a:t>më</a:t>
            </a:r>
            <a:r>
              <a:rPr lang="en-US" sz="1707" dirty="0"/>
              <a:t> </a:t>
            </a:r>
            <a:r>
              <a:rPr lang="en-US" sz="1707" dirty="0" err="1"/>
              <a:t>të</a:t>
            </a:r>
            <a:r>
              <a:rPr lang="en-US" sz="1707" dirty="0"/>
              <a:t> </a:t>
            </a:r>
            <a:r>
              <a:rPr lang="en-US" sz="1707" dirty="0" err="1"/>
              <a:t>populluara</a:t>
            </a:r>
            <a:r>
              <a:rPr lang="en-US" sz="1707" dirty="0"/>
              <a:t>, </a:t>
            </a:r>
            <a:r>
              <a:rPr lang="en-US" sz="1707" dirty="0" err="1"/>
              <a:t>urbanizuara</a:t>
            </a:r>
            <a:r>
              <a:rPr lang="en-US" sz="1707" dirty="0"/>
              <a:t> </a:t>
            </a:r>
            <a:r>
              <a:rPr lang="en-US" sz="1707" dirty="0" err="1"/>
              <a:t>dhe</a:t>
            </a:r>
            <a:r>
              <a:rPr lang="en-US" sz="1707" dirty="0"/>
              <a:t> </a:t>
            </a:r>
            <a:r>
              <a:rPr lang="en-US" sz="1707" dirty="0" err="1"/>
              <a:t>zhvilluara</a:t>
            </a:r>
            <a:r>
              <a:rPr lang="en-US" sz="1707" dirty="0"/>
              <a:t> (Tirana </a:t>
            </a:r>
            <a:r>
              <a:rPr lang="en-US" sz="1707" dirty="0" err="1"/>
              <a:t>dhe</a:t>
            </a:r>
            <a:r>
              <a:rPr lang="en-US" sz="1707" dirty="0"/>
              <a:t> </a:t>
            </a:r>
            <a:r>
              <a:rPr lang="en-US" sz="1707" dirty="0" err="1"/>
              <a:t>Durrësi</a:t>
            </a:r>
            <a:r>
              <a:rPr lang="en-US" sz="1707" dirty="0"/>
              <a:t>). </a:t>
            </a:r>
            <a:r>
              <a:rPr lang="en-US" sz="1707" dirty="0" err="1"/>
              <a:t>Bashkitë</a:t>
            </a:r>
            <a:r>
              <a:rPr lang="en-US" sz="1707" dirty="0"/>
              <a:t> </a:t>
            </a:r>
            <a:r>
              <a:rPr lang="en-US" sz="1707" dirty="0" err="1"/>
              <a:t>më</a:t>
            </a:r>
            <a:r>
              <a:rPr lang="en-US" sz="1707" dirty="0"/>
              <a:t> </a:t>
            </a:r>
            <a:r>
              <a:rPr lang="en-US" sz="1707" dirty="0" err="1"/>
              <a:t>të</a:t>
            </a:r>
            <a:r>
              <a:rPr lang="en-US" sz="1707" dirty="0"/>
              <a:t> </a:t>
            </a:r>
            <a:r>
              <a:rPr lang="en-US" sz="1707" dirty="0" err="1"/>
              <a:t>prekura</a:t>
            </a:r>
            <a:r>
              <a:rPr lang="en-US" sz="1707" dirty="0"/>
              <a:t> </a:t>
            </a:r>
            <a:r>
              <a:rPr lang="en-US" sz="1707" dirty="0" err="1"/>
              <a:t>ishin</a:t>
            </a:r>
            <a:r>
              <a:rPr lang="en-US" sz="1707" dirty="0"/>
              <a:t>: </a:t>
            </a:r>
            <a:r>
              <a:rPr lang="en-US" sz="1707" dirty="0" err="1"/>
              <a:t>Shijak</a:t>
            </a:r>
            <a:r>
              <a:rPr lang="en-US" sz="1707" dirty="0"/>
              <a:t>, </a:t>
            </a:r>
            <a:r>
              <a:rPr lang="en-US" sz="1707" dirty="0" err="1"/>
              <a:t>Durrës</a:t>
            </a:r>
            <a:r>
              <a:rPr lang="en-US" sz="1707" dirty="0"/>
              <a:t>, </a:t>
            </a:r>
            <a:r>
              <a:rPr lang="en-US" sz="1707" dirty="0" err="1"/>
              <a:t>Krujë</a:t>
            </a:r>
            <a:r>
              <a:rPr lang="en-US" sz="1707" dirty="0"/>
              <a:t>, Tirana, </a:t>
            </a:r>
            <a:r>
              <a:rPr lang="en-US" sz="1707" dirty="0" err="1"/>
              <a:t>Kamëz</a:t>
            </a:r>
            <a:r>
              <a:rPr lang="en-US" sz="1707" dirty="0"/>
              <a:t>, </a:t>
            </a:r>
            <a:r>
              <a:rPr lang="en-US" sz="1707" dirty="0" err="1"/>
              <a:t>Kavajë</a:t>
            </a:r>
            <a:r>
              <a:rPr lang="en-US" sz="1707" dirty="0"/>
              <a:t>, </a:t>
            </a:r>
            <a:r>
              <a:rPr lang="en-US" sz="1707" dirty="0" err="1"/>
              <a:t>Kurbin</a:t>
            </a:r>
            <a:r>
              <a:rPr lang="en-US" sz="1707" dirty="0"/>
              <a:t> and </a:t>
            </a:r>
            <a:r>
              <a:rPr lang="en-US" sz="1707" dirty="0" err="1"/>
              <a:t>Lezhë</a:t>
            </a:r>
            <a:r>
              <a:rPr lang="en-US" sz="1707" dirty="0"/>
              <a:t>.</a:t>
            </a:r>
          </a:p>
          <a:p>
            <a:pPr marL="0" indent="0" eaLnBrk="1" fontAlgn="auto" hangingPunct="1">
              <a:spcAft>
                <a:spcPts val="0"/>
              </a:spcAft>
              <a:buNone/>
              <a:defRPr/>
            </a:pPr>
            <a:endParaRPr lang="en-US" sz="640" dirty="0"/>
          </a:p>
          <a:p>
            <a:pPr marL="282863" indent="-282863" eaLnBrk="1" fontAlgn="auto" hangingPunct="1">
              <a:spcAft>
                <a:spcPts val="0"/>
              </a:spcAft>
              <a:buFont typeface="Wingdings 2"/>
              <a:buChar char=""/>
              <a:defRPr/>
            </a:pPr>
            <a:r>
              <a:rPr lang="en-US" sz="1920" dirty="0" err="1"/>
              <a:t>Reagimi</a:t>
            </a:r>
            <a:r>
              <a:rPr lang="en-US" sz="1920" dirty="0"/>
              <a:t> </a:t>
            </a:r>
            <a:r>
              <a:rPr lang="en-US" sz="1920" dirty="0" err="1"/>
              <a:t>i</a:t>
            </a:r>
            <a:r>
              <a:rPr lang="en-US" sz="1920" dirty="0"/>
              <a:t> </a:t>
            </a:r>
            <a:r>
              <a:rPr lang="en-US" sz="1920" dirty="0" err="1"/>
              <a:t>menjëhershëm</a:t>
            </a:r>
            <a:r>
              <a:rPr lang="en-US" sz="1920" dirty="0"/>
              <a:t>: </a:t>
            </a:r>
          </a:p>
          <a:p>
            <a:pPr marL="585234" lvl="1" indent="-214586" eaLnBrk="1" fontAlgn="auto" hangingPunct="1">
              <a:spcAft>
                <a:spcPts val="0"/>
              </a:spcAft>
              <a:buFont typeface="Verdana"/>
              <a:buChar char="◦"/>
              <a:defRPr/>
            </a:pPr>
            <a:r>
              <a:rPr lang="en-US" sz="1707" b="1" dirty="0" err="1"/>
              <a:t>Qeveria</a:t>
            </a:r>
            <a:r>
              <a:rPr lang="en-US" sz="1707" b="1" dirty="0"/>
              <a:t>: </a:t>
            </a:r>
            <a:r>
              <a:rPr lang="en-US" sz="1707" dirty="0" err="1"/>
              <a:t>Zjarrfikës</a:t>
            </a:r>
            <a:r>
              <a:rPr lang="en-US" sz="1707" dirty="0"/>
              <a:t>, </a:t>
            </a:r>
            <a:r>
              <a:rPr lang="en-US" sz="1707" dirty="0" err="1"/>
              <a:t>mbrojtja</a:t>
            </a:r>
            <a:r>
              <a:rPr lang="en-US" sz="1707" dirty="0"/>
              <a:t> </a:t>
            </a:r>
            <a:r>
              <a:rPr lang="en-US" sz="1707" dirty="0" err="1"/>
              <a:t>civile</a:t>
            </a:r>
            <a:r>
              <a:rPr lang="en-US" sz="1707" dirty="0"/>
              <a:t>, </a:t>
            </a:r>
            <a:r>
              <a:rPr lang="en-US" sz="1707" dirty="0" err="1"/>
              <a:t>urgjenca</a:t>
            </a:r>
            <a:r>
              <a:rPr lang="en-US" sz="1707" dirty="0"/>
              <a:t> </a:t>
            </a:r>
            <a:r>
              <a:rPr lang="en-US" sz="1707" dirty="0" err="1"/>
              <a:t>mjekësore</a:t>
            </a:r>
            <a:r>
              <a:rPr lang="en-US" sz="1707" dirty="0"/>
              <a:t>, </a:t>
            </a:r>
            <a:r>
              <a:rPr lang="en-US" sz="1707" dirty="0" err="1"/>
              <a:t>Forcat</a:t>
            </a:r>
            <a:r>
              <a:rPr lang="en-US" sz="1707" dirty="0"/>
              <a:t> e </a:t>
            </a:r>
            <a:r>
              <a:rPr lang="en-US" sz="1707" dirty="0" err="1"/>
              <a:t>Armatosura</a:t>
            </a:r>
            <a:r>
              <a:rPr lang="en-US" sz="1707" dirty="0"/>
              <a:t> </a:t>
            </a:r>
            <a:r>
              <a:rPr lang="en-US" sz="1707" dirty="0" err="1"/>
              <a:t>dhe</a:t>
            </a:r>
            <a:r>
              <a:rPr lang="en-US" sz="1707" dirty="0"/>
              <a:t> </a:t>
            </a:r>
            <a:r>
              <a:rPr lang="en-US" sz="1707" dirty="0" err="1"/>
              <a:t>Rezervat</a:t>
            </a:r>
            <a:r>
              <a:rPr lang="en-US" sz="1707" dirty="0"/>
              <a:t> e </a:t>
            </a:r>
            <a:r>
              <a:rPr lang="en-US" sz="1707" dirty="0" err="1"/>
              <a:t>Shtetit</a:t>
            </a:r>
            <a:r>
              <a:rPr lang="en-US" sz="1707" dirty="0"/>
              <a:t> (7600 persona)</a:t>
            </a:r>
            <a:endParaRPr lang="en-GB" sz="1707" dirty="0"/>
          </a:p>
          <a:p>
            <a:pPr marL="585234" lvl="1" indent="-214586" eaLnBrk="1" fontAlgn="auto" hangingPunct="1">
              <a:spcAft>
                <a:spcPts val="0"/>
              </a:spcAft>
              <a:buFont typeface="Verdana"/>
              <a:buChar char="◦"/>
              <a:defRPr/>
            </a:pPr>
            <a:r>
              <a:rPr lang="en-GB" sz="1707" b="1" dirty="0" err="1"/>
              <a:t>Ndërkombëtarë</a:t>
            </a:r>
            <a:r>
              <a:rPr lang="en-GB" sz="1707" b="1" dirty="0"/>
              <a:t>:</a:t>
            </a:r>
            <a:r>
              <a:rPr lang="en-GB" sz="1707" dirty="0"/>
              <a:t> 541 </a:t>
            </a:r>
            <a:r>
              <a:rPr lang="en-GB" sz="1707" dirty="0" err="1"/>
              <a:t>personel</a:t>
            </a:r>
            <a:r>
              <a:rPr lang="en-GB" sz="1707" dirty="0"/>
              <a:t> </a:t>
            </a:r>
            <a:r>
              <a:rPr lang="en-GB" sz="1707" dirty="0" err="1"/>
              <a:t>të</a:t>
            </a:r>
            <a:r>
              <a:rPr lang="en-GB" sz="1707" dirty="0"/>
              <a:t> </a:t>
            </a:r>
            <a:r>
              <a:rPr lang="en-GB" sz="1707" dirty="0" err="1"/>
              <a:t>mbrotjes</a:t>
            </a:r>
            <a:r>
              <a:rPr lang="en-GB" sz="1707" dirty="0"/>
              <a:t> </a:t>
            </a:r>
            <a:r>
              <a:rPr lang="en-GB" sz="1707" dirty="0" err="1"/>
              <a:t>civile</a:t>
            </a:r>
            <a:r>
              <a:rPr lang="en-GB" sz="1707" dirty="0"/>
              <a:t> </a:t>
            </a:r>
            <a:r>
              <a:rPr lang="en-GB" sz="1707" dirty="0" err="1"/>
              <a:t>nga</a:t>
            </a:r>
            <a:r>
              <a:rPr lang="en-GB" sz="1707" dirty="0"/>
              <a:t> 12 </a:t>
            </a:r>
            <a:r>
              <a:rPr lang="en-GB" sz="1707" dirty="0" err="1"/>
              <a:t>shtete</a:t>
            </a:r>
            <a:r>
              <a:rPr lang="en-GB" sz="1707" dirty="0"/>
              <a:t> </a:t>
            </a:r>
            <a:r>
              <a:rPr lang="en-GB" sz="1707" dirty="0" err="1"/>
              <a:t>të</a:t>
            </a:r>
            <a:r>
              <a:rPr lang="en-GB" sz="1707" dirty="0"/>
              <a:t> BE dhe 304 </a:t>
            </a:r>
            <a:r>
              <a:rPr lang="en-GB" sz="1707" dirty="0" err="1"/>
              <a:t>personel</a:t>
            </a:r>
            <a:r>
              <a:rPr lang="en-GB" sz="1707" dirty="0"/>
              <a:t> </a:t>
            </a:r>
            <a:r>
              <a:rPr lang="en-GB" sz="1707" dirty="0" err="1"/>
              <a:t>të</a:t>
            </a:r>
            <a:r>
              <a:rPr lang="en-GB" sz="1707" dirty="0"/>
              <a:t> </a:t>
            </a:r>
            <a:r>
              <a:rPr lang="en-GB" sz="1707" dirty="0" err="1"/>
              <a:t>mbrojtjes</a:t>
            </a:r>
            <a:r>
              <a:rPr lang="en-GB" sz="1707" dirty="0"/>
              <a:t> </a:t>
            </a:r>
            <a:r>
              <a:rPr lang="en-GB" sz="1707" dirty="0" err="1"/>
              <a:t>civile</a:t>
            </a:r>
            <a:r>
              <a:rPr lang="en-GB" sz="1707" dirty="0"/>
              <a:t> </a:t>
            </a:r>
            <a:r>
              <a:rPr lang="en-GB" sz="1707" dirty="0" err="1"/>
              <a:t>nga</a:t>
            </a:r>
            <a:r>
              <a:rPr lang="en-GB" sz="1707" dirty="0"/>
              <a:t> 8 </a:t>
            </a:r>
            <a:r>
              <a:rPr lang="en-GB" sz="1707" dirty="0" err="1"/>
              <a:t>shtete</a:t>
            </a:r>
            <a:r>
              <a:rPr lang="en-GB" sz="1707" dirty="0"/>
              <a:t> </a:t>
            </a:r>
            <a:r>
              <a:rPr lang="en-GB" sz="1707" dirty="0" err="1"/>
              <a:t>të</a:t>
            </a:r>
            <a:r>
              <a:rPr lang="en-GB" sz="1707" dirty="0"/>
              <a:t> </a:t>
            </a:r>
            <a:r>
              <a:rPr lang="en-GB" sz="1707" dirty="0" err="1"/>
              <a:t>tjera</a:t>
            </a:r>
            <a:r>
              <a:rPr lang="en-GB" sz="1707" dirty="0"/>
              <a:t>. </a:t>
            </a:r>
            <a:endParaRPr lang="en-US" sz="1707" dirty="0"/>
          </a:p>
        </p:txBody>
      </p:sp>
      <p:sp>
        <p:nvSpPr>
          <p:cNvPr id="3" name="Title 2">
            <a:extLst>
              <a:ext uri="{FF2B5EF4-FFF2-40B4-BE49-F238E27FC236}">
                <a16:creationId xmlns="" xmlns:a16="http://schemas.microsoft.com/office/drawing/2014/main" id="{A2F6E89A-9E89-4D93-9B7B-28FEF153AEE9}"/>
              </a:ext>
            </a:extLst>
          </p:cNvPr>
          <p:cNvSpPr>
            <a:spLocks noGrp="1"/>
          </p:cNvSpPr>
          <p:nvPr>
            <p:ph type="title"/>
          </p:nvPr>
        </p:nvSpPr>
        <p:spPr>
          <a:xfrm>
            <a:off x="591127" y="124693"/>
            <a:ext cx="8480060" cy="477520"/>
          </a:xfrm>
        </p:spPr>
        <p:txBody>
          <a:bodyPr rtlCol="0">
            <a:noAutofit/>
          </a:bodyPr>
          <a:lstStyle/>
          <a:p>
            <a:pPr eaLnBrk="1" fontAlgn="auto" hangingPunct="1">
              <a:spcAft>
                <a:spcPts val="0"/>
              </a:spcAft>
              <a:defRPr/>
            </a:pPr>
            <a:r>
              <a:rPr lang="en-US" b="1" dirty="0" err="1">
                <a:latin typeface="+mn-lt"/>
              </a:rPr>
              <a:t>Konteksti</a:t>
            </a:r>
            <a:r>
              <a:rPr lang="en-US" b="1" dirty="0">
                <a:latin typeface="+mn-lt"/>
              </a:rPr>
              <a:t>: T</a:t>
            </a:r>
            <a:r>
              <a:rPr lang="sq-AL" b="1" dirty="0">
                <a:latin typeface="+mn-lt"/>
              </a:rPr>
              <a:t>ë</a:t>
            </a:r>
            <a:r>
              <a:rPr lang="en-US" b="1" dirty="0" err="1">
                <a:latin typeface="+mn-lt"/>
              </a:rPr>
              <a:t>rmeti</a:t>
            </a:r>
            <a:r>
              <a:rPr lang="en-US" b="1" dirty="0">
                <a:latin typeface="+mn-lt"/>
              </a:rPr>
              <a:t> </a:t>
            </a:r>
            <a:r>
              <a:rPr lang="en-US" b="1" dirty="0" err="1">
                <a:latin typeface="+mn-lt"/>
              </a:rPr>
              <a:t>i</a:t>
            </a:r>
            <a:r>
              <a:rPr lang="sq-AL" b="1" dirty="0">
                <a:latin typeface="+mn-lt"/>
              </a:rPr>
              <a:t> </a:t>
            </a:r>
            <a:r>
              <a:rPr lang="en-US" b="1" dirty="0">
                <a:latin typeface="+mn-lt"/>
              </a:rPr>
              <a:t>N</a:t>
            </a:r>
            <a:r>
              <a:rPr lang="sq-AL" b="1" dirty="0">
                <a:latin typeface="+mn-lt"/>
              </a:rPr>
              <a:t>ë</a:t>
            </a:r>
            <a:r>
              <a:rPr lang="en-US" b="1" dirty="0" err="1">
                <a:latin typeface="+mn-lt"/>
              </a:rPr>
              <a:t>ntor</a:t>
            </a:r>
            <a:r>
              <a:rPr lang="en-US" b="1" dirty="0">
                <a:latin typeface="+mn-lt"/>
              </a:rPr>
              <a:t> 2019</a:t>
            </a:r>
          </a:p>
        </p:txBody>
      </p:sp>
      <p:sp>
        <p:nvSpPr>
          <p:cNvPr id="8196" name="Slide Number Placeholder 3">
            <a:extLst>
              <a:ext uri="{FF2B5EF4-FFF2-40B4-BE49-F238E27FC236}">
                <a16:creationId xmlns="" xmlns:a16="http://schemas.microsoft.com/office/drawing/2014/main" id="{C4404E34-E04E-4B55-9868-B778E654B90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2505" indent="-304810">
              <a:defRPr>
                <a:solidFill>
                  <a:schemeClr val="tx1"/>
                </a:solidFill>
                <a:latin typeface="Arial" panose="020B0604020202020204" pitchFamily="34" charset="0"/>
                <a:cs typeface="Arial" panose="020B0604020202020204" pitchFamily="34" charset="0"/>
              </a:defRPr>
            </a:lvl2pPr>
            <a:lvl3pPr marL="1219238" indent="-243848">
              <a:defRPr>
                <a:solidFill>
                  <a:schemeClr val="tx1"/>
                </a:solidFill>
                <a:latin typeface="Arial" panose="020B0604020202020204" pitchFamily="34" charset="0"/>
                <a:cs typeface="Arial" panose="020B0604020202020204" pitchFamily="34" charset="0"/>
              </a:defRPr>
            </a:lvl3pPr>
            <a:lvl4pPr marL="1706933" indent="-243848">
              <a:defRPr>
                <a:solidFill>
                  <a:schemeClr val="tx1"/>
                </a:solidFill>
                <a:latin typeface="Arial" panose="020B0604020202020204" pitchFamily="34" charset="0"/>
                <a:cs typeface="Arial" panose="020B0604020202020204" pitchFamily="34" charset="0"/>
              </a:defRPr>
            </a:lvl4pPr>
            <a:lvl5pPr marL="2194629" indent="-243848">
              <a:defRPr>
                <a:solidFill>
                  <a:schemeClr val="tx1"/>
                </a:solidFill>
                <a:latin typeface="Arial" panose="020B0604020202020204" pitchFamily="34" charset="0"/>
                <a:cs typeface="Arial" panose="020B0604020202020204" pitchFamily="34" charset="0"/>
              </a:defRPr>
            </a:lvl5pPr>
            <a:lvl6pPr marL="2682324"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70019"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714"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5410"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A0CC20-D328-4B42-8B7D-C7204C630A47}" type="slidenum">
              <a:rPr lang="en-US" altLang="sq-AL">
                <a:latin typeface="Calibri" panose="020F0502020204030204" pitchFamily="34" charset="0"/>
              </a:rPr>
              <a:pPr/>
              <a:t>2</a:t>
            </a:fld>
            <a:endParaRPr lang="en-US" altLang="sq-AL">
              <a:latin typeface="Calibri" panose="020F0502020204030204" pitchFamily="34" charset="0"/>
            </a:endParaRPr>
          </a:p>
        </p:txBody>
      </p:sp>
    </p:spTree>
    <p:extLst>
      <p:ext uri="{BB962C8B-B14F-4D97-AF65-F5344CB8AC3E}">
        <p14:creationId xmlns:p14="http://schemas.microsoft.com/office/powerpoint/2010/main" val="3199706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Shape 438">
            <a:extLst>
              <a:ext uri="{FF2B5EF4-FFF2-40B4-BE49-F238E27FC236}">
                <a16:creationId xmlns="" xmlns:a16="http://schemas.microsoft.com/office/drawing/2014/main" id="{FDB1F908-650B-4837-B73D-9FAA186C1098}"/>
              </a:ext>
            </a:extLst>
          </p:cNvPr>
          <p:cNvSpPr txBox="1">
            <a:spLocks/>
          </p:cNvSpPr>
          <p:nvPr/>
        </p:nvSpPr>
        <p:spPr bwMode="auto">
          <a:xfrm>
            <a:off x="516925" y="71739"/>
            <a:ext cx="8448041" cy="55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0" tIns="48747" rIns="97520" bIns="48747"/>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Clr>
                <a:srgbClr val="003399"/>
              </a:buClr>
              <a:buSzPct val="25000"/>
              <a:defRPr/>
            </a:pPr>
            <a:r>
              <a:rPr lang="en-US" altLang="sq-AL" sz="2987" b="1" dirty="0" err="1">
                <a:solidFill>
                  <a:schemeClr val="bg1"/>
                </a:solidFill>
                <a:latin typeface="+mn-lt"/>
                <a:ea typeface="PT Sans"/>
                <a:cs typeface="PT Sans"/>
                <a:sym typeface="Wingdings" panose="05000000000000000000" pitchFamily="2" charset="2"/>
              </a:rPr>
              <a:t>Mjedisi</a:t>
            </a:r>
            <a:r>
              <a:rPr lang="en-US" altLang="sq-AL" sz="2987" b="1" dirty="0">
                <a:solidFill>
                  <a:schemeClr val="bg1"/>
                </a:solidFill>
                <a:latin typeface="+mn-lt"/>
                <a:ea typeface="PT Sans"/>
                <a:cs typeface="PT Sans"/>
                <a:sym typeface="Wingdings" panose="05000000000000000000" pitchFamily="2" charset="2"/>
              </a:rPr>
              <a:t> </a:t>
            </a:r>
            <a:r>
              <a:rPr lang="en-US" altLang="sq-AL" sz="2987" b="1" dirty="0" err="1">
                <a:solidFill>
                  <a:schemeClr val="bg1"/>
                </a:solidFill>
                <a:latin typeface="+mn-lt"/>
                <a:ea typeface="PT Sans"/>
                <a:cs typeface="PT Sans"/>
                <a:sym typeface="Wingdings" panose="05000000000000000000" pitchFamily="2" charset="2"/>
              </a:rPr>
              <a:t>i</a:t>
            </a:r>
            <a:r>
              <a:rPr lang="en-US" altLang="sq-AL" sz="2987" b="1" dirty="0">
                <a:solidFill>
                  <a:schemeClr val="bg1"/>
                </a:solidFill>
                <a:latin typeface="+mn-lt"/>
                <a:ea typeface="PT Sans"/>
                <a:cs typeface="PT Sans"/>
                <a:sym typeface="Wingdings" panose="05000000000000000000" pitchFamily="2" charset="2"/>
              </a:rPr>
              <a:t> </a:t>
            </a:r>
            <a:r>
              <a:rPr lang="en-US" altLang="sq-AL" sz="2987" b="1" dirty="0" err="1">
                <a:solidFill>
                  <a:schemeClr val="bg1"/>
                </a:solidFill>
                <a:latin typeface="+mn-lt"/>
                <a:ea typeface="PT Sans"/>
                <a:cs typeface="PT Sans"/>
                <a:sym typeface="Wingdings" panose="05000000000000000000" pitchFamily="2" charset="2"/>
              </a:rPr>
              <a:t>Vlerësimit</a:t>
            </a:r>
            <a:r>
              <a:rPr lang="en-US" altLang="sq-AL" sz="2987" b="1" dirty="0">
                <a:solidFill>
                  <a:schemeClr val="bg1"/>
                </a:solidFill>
                <a:latin typeface="+mn-lt"/>
                <a:ea typeface="PT Sans"/>
                <a:cs typeface="PT Sans"/>
                <a:sym typeface="Wingdings" panose="05000000000000000000" pitchFamily="2" charset="2"/>
              </a:rPr>
              <a:t> pas </a:t>
            </a:r>
            <a:r>
              <a:rPr lang="en-US" altLang="sq-AL" sz="2987" b="1" dirty="0" err="1">
                <a:solidFill>
                  <a:schemeClr val="bg1"/>
                </a:solidFill>
                <a:latin typeface="+mn-lt"/>
                <a:ea typeface="PT Sans"/>
                <a:cs typeface="PT Sans"/>
                <a:sym typeface="Wingdings" panose="05000000000000000000" pitchFamily="2" charset="2"/>
              </a:rPr>
              <a:t>Fatkeqësisë</a:t>
            </a:r>
            <a:endParaRPr lang="en-US" altLang="sq-AL" sz="2987" b="1" dirty="0">
              <a:solidFill>
                <a:schemeClr val="bg1"/>
              </a:solidFill>
              <a:latin typeface="+mn-lt"/>
              <a:ea typeface="PT Sans"/>
              <a:cs typeface="PT Sans"/>
              <a:sym typeface="PT Sans"/>
            </a:endParaRPr>
          </a:p>
        </p:txBody>
      </p:sp>
      <p:pic>
        <p:nvPicPr>
          <p:cNvPr id="9" name="Picture 8"/>
          <p:cNvPicPr>
            <a:picLocks noChangeAspect="1"/>
          </p:cNvPicPr>
          <p:nvPr/>
        </p:nvPicPr>
        <p:blipFill>
          <a:blip r:embed="rId3"/>
          <a:stretch>
            <a:fillRect/>
          </a:stretch>
        </p:blipFill>
        <p:spPr>
          <a:xfrm>
            <a:off x="237691" y="1625245"/>
            <a:ext cx="8463280" cy="4836160"/>
          </a:xfrm>
          <a:prstGeom prst="rect">
            <a:avLst/>
          </a:prstGeom>
        </p:spPr>
      </p:pic>
      <p:sp>
        <p:nvSpPr>
          <p:cNvPr id="2" name="Slide Number Placeholder 1"/>
          <p:cNvSpPr>
            <a:spLocks noGrp="1"/>
          </p:cNvSpPr>
          <p:nvPr>
            <p:ph type="sldNum" sz="quarter" idx="12"/>
          </p:nvPr>
        </p:nvSpPr>
        <p:spPr>
          <a:xfrm>
            <a:off x="6993287" y="6925734"/>
            <a:ext cx="2275840" cy="389467"/>
          </a:xfrm>
        </p:spPr>
        <p:txBody>
          <a:bodyPr/>
          <a:lstStyle/>
          <a:p>
            <a:pPr>
              <a:defRPr/>
            </a:pPr>
            <a:fld id="{6A64CFB9-09DD-4559-8075-1B38899E6948}" type="slidenum">
              <a:rPr lang="da-DK" altLang="sq-AL" smtClean="0"/>
              <a:pPr>
                <a:defRPr/>
              </a:pPr>
              <a:t>3</a:t>
            </a:fld>
            <a:endParaRPr lang="da-DK" altLang="sq-AL"/>
          </a:p>
        </p:txBody>
      </p:sp>
    </p:spTree>
    <p:extLst>
      <p:ext uri="{BB962C8B-B14F-4D97-AF65-F5344CB8AC3E}">
        <p14:creationId xmlns:p14="http://schemas.microsoft.com/office/powerpoint/2010/main" val="3323460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 xmlns:a16="http://schemas.microsoft.com/office/drawing/2014/main" id="{510C98A2-7768-4FA0-BF09-63BE9FDE110B}"/>
              </a:ext>
            </a:extLst>
          </p:cNvPr>
          <p:cNvSpPr>
            <a:spLocks noGrp="1"/>
          </p:cNvSpPr>
          <p:nvPr>
            <p:ph type="title"/>
          </p:nvPr>
        </p:nvSpPr>
        <p:spPr>
          <a:xfrm>
            <a:off x="304800" y="57083"/>
            <a:ext cx="7828450" cy="658706"/>
          </a:xfrm>
        </p:spPr>
        <p:txBody>
          <a:bodyPr/>
          <a:lstStyle/>
          <a:p>
            <a:pPr eaLnBrk="1" hangingPunct="1"/>
            <a:r>
              <a:rPr lang="en-US" altLang="sq-AL" sz="2400" b="1" dirty="0" err="1">
                <a:latin typeface="Calibri" panose="020F0502020204030204" pitchFamily="34" charset="0"/>
                <a:cs typeface="Calibri" panose="020F0502020204030204" pitchFamily="34" charset="0"/>
              </a:rPr>
              <a:t>Procesi</a:t>
            </a:r>
            <a:r>
              <a:rPr lang="en-US" altLang="sq-AL" sz="2400" b="1" dirty="0">
                <a:latin typeface="Calibri" panose="020F0502020204030204" pitchFamily="34" charset="0"/>
                <a:cs typeface="Calibri" panose="020F0502020204030204" pitchFamily="34" charset="0"/>
              </a:rPr>
              <a:t> </a:t>
            </a:r>
            <a:r>
              <a:rPr lang="en-US" altLang="sq-AL" sz="2400" b="1" dirty="0" err="1">
                <a:latin typeface="Calibri" panose="020F0502020204030204" pitchFamily="34" charset="0"/>
                <a:cs typeface="Calibri" panose="020F0502020204030204" pitchFamily="34" charset="0"/>
              </a:rPr>
              <a:t>i</a:t>
            </a:r>
            <a:r>
              <a:rPr lang="en-US" altLang="sq-AL" sz="2400" b="1" dirty="0">
                <a:latin typeface="Calibri" panose="020F0502020204030204" pitchFamily="34" charset="0"/>
                <a:cs typeface="Calibri" panose="020F0502020204030204" pitchFamily="34" charset="0"/>
              </a:rPr>
              <a:t> </a:t>
            </a:r>
            <a:r>
              <a:rPr lang="en-US" altLang="sq-AL" sz="2400" b="1" dirty="0" err="1">
                <a:latin typeface="Calibri" panose="020F0502020204030204" pitchFamily="34" charset="0"/>
                <a:cs typeface="Calibri" panose="020F0502020204030204" pitchFamily="34" charset="0"/>
              </a:rPr>
              <a:t>punës</a:t>
            </a:r>
            <a:r>
              <a:rPr lang="en-US" altLang="sq-AL" sz="2400" b="1" dirty="0">
                <a:latin typeface="Calibri" panose="020F0502020204030204" pitchFamily="34" charset="0"/>
                <a:cs typeface="Calibri" panose="020F0502020204030204" pitchFamily="34" charset="0"/>
              </a:rPr>
              <a:t> </a:t>
            </a:r>
            <a:r>
              <a:rPr lang="en-US" altLang="sq-AL" sz="2400" b="1" dirty="0" err="1">
                <a:latin typeface="Calibri" panose="020F0502020204030204" pitchFamily="34" charset="0"/>
                <a:cs typeface="Calibri" panose="020F0502020204030204" pitchFamily="34" charset="0"/>
              </a:rPr>
              <a:t>për</a:t>
            </a:r>
            <a:r>
              <a:rPr lang="en-US" altLang="sq-AL" sz="2400" b="1" dirty="0">
                <a:latin typeface="Calibri" panose="020F0502020204030204" pitchFamily="34" charset="0"/>
                <a:cs typeface="Calibri" panose="020F0502020204030204" pitchFamily="34" charset="0"/>
              </a:rPr>
              <a:t> </a:t>
            </a:r>
            <a:r>
              <a:rPr lang="en-US" altLang="sq-AL" sz="2400" b="1" dirty="0" err="1">
                <a:latin typeface="Calibri" panose="020F0502020204030204" pitchFamily="34" charset="0"/>
                <a:cs typeface="Calibri" panose="020F0502020204030204" pitchFamily="34" charset="0"/>
              </a:rPr>
              <a:t>hartimin</a:t>
            </a:r>
            <a:r>
              <a:rPr lang="en-US" altLang="sq-AL" sz="2400" b="1" dirty="0">
                <a:latin typeface="Calibri" panose="020F0502020204030204" pitchFamily="34" charset="0"/>
                <a:cs typeface="Calibri" panose="020F0502020204030204" pitchFamily="34" charset="0"/>
              </a:rPr>
              <a:t> e PDNA Albania 2019</a:t>
            </a:r>
            <a:endParaRPr lang="sq-AL" altLang="sq-AL" sz="2400" b="1" dirty="0">
              <a:latin typeface="Calibri" panose="020F0502020204030204" pitchFamily="34" charset="0"/>
              <a:cs typeface="Calibri" panose="020F0502020204030204" pitchFamily="34" charset="0"/>
            </a:endParaRPr>
          </a:p>
        </p:txBody>
      </p:sp>
      <p:sp>
        <p:nvSpPr>
          <p:cNvPr id="11267" name="Slide Number Placeholder 2">
            <a:extLst>
              <a:ext uri="{FF2B5EF4-FFF2-40B4-BE49-F238E27FC236}">
                <a16:creationId xmlns="" xmlns:a16="http://schemas.microsoft.com/office/drawing/2014/main" id="{6566623A-3A45-467F-A4A1-A4E4797D719D}"/>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2505" indent="-304810">
              <a:defRPr>
                <a:solidFill>
                  <a:schemeClr val="tx1"/>
                </a:solidFill>
                <a:latin typeface="Arial" panose="020B0604020202020204" pitchFamily="34" charset="0"/>
                <a:cs typeface="Arial" panose="020B0604020202020204" pitchFamily="34" charset="0"/>
              </a:defRPr>
            </a:lvl2pPr>
            <a:lvl3pPr marL="1219238" indent="-243848">
              <a:defRPr>
                <a:solidFill>
                  <a:schemeClr val="tx1"/>
                </a:solidFill>
                <a:latin typeface="Arial" panose="020B0604020202020204" pitchFamily="34" charset="0"/>
                <a:cs typeface="Arial" panose="020B0604020202020204" pitchFamily="34" charset="0"/>
              </a:defRPr>
            </a:lvl3pPr>
            <a:lvl4pPr marL="1706933" indent="-243848">
              <a:defRPr>
                <a:solidFill>
                  <a:schemeClr val="tx1"/>
                </a:solidFill>
                <a:latin typeface="Arial" panose="020B0604020202020204" pitchFamily="34" charset="0"/>
                <a:cs typeface="Arial" panose="020B0604020202020204" pitchFamily="34" charset="0"/>
              </a:defRPr>
            </a:lvl4pPr>
            <a:lvl5pPr marL="2194629" indent="-243848">
              <a:defRPr>
                <a:solidFill>
                  <a:schemeClr val="tx1"/>
                </a:solidFill>
                <a:latin typeface="Arial" panose="020B0604020202020204" pitchFamily="34" charset="0"/>
                <a:cs typeface="Arial" panose="020B0604020202020204" pitchFamily="34" charset="0"/>
              </a:defRPr>
            </a:lvl5pPr>
            <a:lvl6pPr marL="2682324"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70019"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714"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5410"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37E3443-25FA-4444-A80F-96822A059558}" type="slidenum">
              <a:rPr lang="en-US" altLang="sq-AL">
                <a:latin typeface="Calibri" panose="020F0502020204030204" pitchFamily="34" charset="0"/>
              </a:rPr>
              <a:pPr/>
              <a:t>4</a:t>
            </a:fld>
            <a:endParaRPr lang="en-US" altLang="sq-AL">
              <a:latin typeface="Calibri" panose="020F0502020204030204" pitchFamily="34" charset="0"/>
            </a:endParaRPr>
          </a:p>
        </p:txBody>
      </p:sp>
      <p:grpSp>
        <p:nvGrpSpPr>
          <p:cNvPr id="2" name="Group 1"/>
          <p:cNvGrpSpPr/>
          <p:nvPr/>
        </p:nvGrpSpPr>
        <p:grpSpPr>
          <a:xfrm>
            <a:off x="396091" y="1596026"/>
            <a:ext cx="8569447" cy="4832484"/>
            <a:chOff x="-165950" y="1328171"/>
            <a:chExt cx="9536857" cy="5378026"/>
          </a:xfrm>
        </p:grpSpPr>
        <p:sp>
          <p:nvSpPr>
            <p:cNvPr id="4" name="Rounded Rectangle 3">
              <a:extLst>
                <a:ext uri="{FF2B5EF4-FFF2-40B4-BE49-F238E27FC236}">
                  <a16:creationId xmlns="" xmlns:a16="http://schemas.microsoft.com/office/drawing/2014/main" id="{4B7517AF-24A2-479A-AB53-2214B2B16C0A}"/>
                </a:ext>
              </a:extLst>
            </p:cNvPr>
            <p:cNvSpPr/>
            <p:nvPr/>
          </p:nvSpPr>
          <p:spPr>
            <a:xfrm>
              <a:off x="545254" y="1328171"/>
              <a:ext cx="8232987" cy="45042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err="1"/>
                <a:t>Komiteti</a:t>
              </a:r>
              <a:r>
                <a:rPr lang="en-US" b="1" dirty="0"/>
                <a:t> </a:t>
              </a:r>
              <a:r>
                <a:rPr lang="en-US" b="1" dirty="0" err="1"/>
                <a:t>Ndërministror</a:t>
              </a:r>
              <a:r>
                <a:rPr lang="en-US" b="1" dirty="0"/>
                <a:t> </a:t>
              </a:r>
              <a:r>
                <a:rPr lang="en-US" b="1" dirty="0" err="1"/>
                <a:t>i</a:t>
              </a:r>
              <a:r>
                <a:rPr lang="en-US" b="1" dirty="0"/>
                <a:t> </a:t>
              </a:r>
              <a:r>
                <a:rPr lang="en-US" b="1" dirty="0" err="1"/>
                <a:t>Emergjencave</a:t>
              </a:r>
              <a:r>
                <a:rPr lang="en-US" b="1" dirty="0"/>
                <a:t> </a:t>
              </a:r>
              <a:r>
                <a:rPr lang="en-US" b="1" dirty="0" err="1"/>
                <a:t>Civile</a:t>
              </a:r>
              <a:endParaRPr lang="en-US" b="1" dirty="0"/>
            </a:p>
          </p:txBody>
        </p:sp>
        <p:sp>
          <p:nvSpPr>
            <p:cNvPr id="5" name="Rounded Rectangle 4">
              <a:extLst>
                <a:ext uri="{FF2B5EF4-FFF2-40B4-BE49-F238E27FC236}">
                  <a16:creationId xmlns="" xmlns:a16="http://schemas.microsoft.com/office/drawing/2014/main" id="{6930F075-E279-4E23-96A0-57AA46706893}"/>
                </a:ext>
              </a:extLst>
            </p:cNvPr>
            <p:cNvSpPr/>
            <p:nvPr/>
          </p:nvSpPr>
          <p:spPr>
            <a:xfrm>
              <a:off x="-165950" y="2948691"/>
              <a:ext cx="2005610" cy="2714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93" b="1" dirty="0" err="1"/>
                <a:t>Sekretariati</a:t>
              </a:r>
              <a:r>
                <a:rPr lang="en-US" sz="1493" b="1" dirty="0"/>
                <a:t> </a:t>
              </a:r>
              <a:r>
                <a:rPr lang="en-US" sz="1493" b="1" dirty="0" err="1"/>
                <a:t>i</a:t>
              </a:r>
              <a:r>
                <a:rPr lang="en-US" sz="1493" b="1" dirty="0"/>
                <a:t> PDNA</a:t>
              </a:r>
            </a:p>
          </p:txBody>
        </p:sp>
        <p:sp>
          <p:nvSpPr>
            <p:cNvPr id="6" name="Rounded Rectangle 5">
              <a:extLst>
                <a:ext uri="{FF2B5EF4-FFF2-40B4-BE49-F238E27FC236}">
                  <a16:creationId xmlns="" xmlns:a16="http://schemas.microsoft.com/office/drawing/2014/main" id="{42589649-3651-473B-AC08-864CEA39CC81}"/>
                </a:ext>
              </a:extLst>
            </p:cNvPr>
            <p:cNvSpPr/>
            <p:nvPr/>
          </p:nvSpPr>
          <p:spPr>
            <a:xfrm>
              <a:off x="-64346" y="2130811"/>
              <a:ext cx="4590627" cy="535093"/>
            </a:xfrm>
            <a:prstGeom prst="roundRect">
              <a:avLst/>
            </a:prstGeom>
            <a:solidFill>
              <a:srgbClr val="E2E8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707" b="1" dirty="0" err="1">
                  <a:solidFill>
                    <a:sysClr val="windowText" lastClr="000000"/>
                  </a:solidFill>
                </a:rPr>
                <a:t>Ekipi</a:t>
              </a:r>
              <a:r>
                <a:rPr lang="en-US" sz="1707" b="1" dirty="0">
                  <a:solidFill>
                    <a:sysClr val="windowText" lastClr="000000"/>
                  </a:solidFill>
                </a:rPr>
                <a:t> </a:t>
              </a:r>
              <a:r>
                <a:rPr lang="en-US" sz="1707" b="1" dirty="0" err="1">
                  <a:solidFill>
                    <a:sysClr val="windowText" lastClr="000000"/>
                  </a:solidFill>
                </a:rPr>
                <a:t>i</a:t>
              </a:r>
              <a:r>
                <a:rPr lang="en-US" sz="1707" b="1" dirty="0">
                  <a:solidFill>
                    <a:sysClr val="windowText" lastClr="000000"/>
                  </a:solidFill>
                </a:rPr>
                <a:t> </a:t>
              </a:r>
              <a:r>
                <a:rPr lang="sq-AL" sz="1707" b="1" dirty="0">
                  <a:solidFill>
                    <a:sysClr val="windowText" lastClr="000000"/>
                  </a:solidFill>
                </a:rPr>
                <a:t>PDNA Albania</a:t>
              </a:r>
            </a:p>
          </p:txBody>
        </p:sp>
        <p:sp>
          <p:nvSpPr>
            <p:cNvPr id="13" name="Rounded Rectangle 12">
              <a:extLst>
                <a:ext uri="{FF2B5EF4-FFF2-40B4-BE49-F238E27FC236}">
                  <a16:creationId xmlns="" xmlns:a16="http://schemas.microsoft.com/office/drawing/2014/main" id="{9989D3C2-3B20-4297-A47A-E50A75BC97F8}"/>
                </a:ext>
              </a:extLst>
            </p:cNvPr>
            <p:cNvSpPr/>
            <p:nvPr/>
          </p:nvSpPr>
          <p:spPr>
            <a:xfrm>
              <a:off x="7310121" y="2130811"/>
              <a:ext cx="2060786" cy="535093"/>
            </a:xfrm>
            <a:prstGeom prst="roundRect">
              <a:avLst/>
            </a:prstGeom>
            <a:solidFill>
              <a:srgbClr val="E2E8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707" b="1" dirty="0" err="1">
                  <a:solidFill>
                    <a:sysClr val="windowText" lastClr="000000"/>
                  </a:solidFill>
                </a:rPr>
                <a:t>Ekipi</a:t>
              </a:r>
              <a:r>
                <a:rPr lang="en-US" sz="1707" b="1" dirty="0">
                  <a:solidFill>
                    <a:sysClr val="windowText" lastClr="000000"/>
                  </a:solidFill>
                </a:rPr>
                <a:t> </a:t>
              </a:r>
              <a:r>
                <a:rPr lang="en-US" sz="1707" b="1" dirty="0" err="1">
                  <a:solidFill>
                    <a:sysClr val="windowText" lastClr="000000"/>
                  </a:solidFill>
                </a:rPr>
                <a:t>Koordinues</a:t>
              </a:r>
              <a:r>
                <a:rPr lang="en-US" sz="1707" b="1" dirty="0">
                  <a:solidFill>
                    <a:sysClr val="windowText" lastClr="000000"/>
                  </a:solidFill>
                </a:rPr>
                <a:t> </a:t>
              </a:r>
              <a:r>
                <a:rPr lang="en-US" sz="1707" b="1" dirty="0" err="1">
                  <a:solidFill>
                    <a:sysClr val="windowText" lastClr="000000"/>
                  </a:solidFill>
                </a:rPr>
                <a:t>në</a:t>
              </a:r>
              <a:r>
                <a:rPr lang="en-US" sz="1707" b="1" dirty="0">
                  <a:solidFill>
                    <a:sysClr val="windowText" lastClr="000000"/>
                  </a:solidFill>
                </a:rPr>
                <a:t> </a:t>
              </a:r>
              <a:r>
                <a:rPr lang="en-US" sz="1707" b="1" dirty="0" err="1">
                  <a:solidFill>
                    <a:sysClr val="windowText" lastClr="000000"/>
                  </a:solidFill>
                </a:rPr>
                <a:t>Nivel</a:t>
              </a:r>
              <a:r>
                <a:rPr lang="en-US" sz="1707" b="1" dirty="0">
                  <a:solidFill>
                    <a:sysClr val="windowText" lastClr="000000"/>
                  </a:solidFill>
                </a:rPr>
                <a:t> </a:t>
              </a:r>
              <a:r>
                <a:rPr lang="en-US" sz="1707" b="1" dirty="0" err="1">
                  <a:solidFill>
                    <a:sysClr val="windowText" lastClr="000000"/>
                  </a:solidFill>
                </a:rPr>
                <a:t>të</a:t>
              </a:r>
              <a:r>
                <a:rPr lang="en-US" sz="1707" b="1" dirty="0">
                  <a:solidFill>
                    <a:sysClr val="windowText" lastClr="000000"/>
                  </a:solidFill>
                </a:rPr>
                <a:t> </a:t>
              </a:r>
              <a:r>
                <a:rPr lang="en-US" sz="1707" b="1" dirty="0" err="1">
                  <a:solidFill>
                    <a:sysClr val="windowText" lastClr="000000"/>
                  </a:solidFill>
                </a:rPr>
                <a:t>Lartë</a:t>
              </a:r>
              <a:endParaRPr lang="sq-AL" sz="1707" b="1" dirty="0">
                <a:solidFill>
                  <a:sysClr val="windowText" lastClr="000000"/>
                </a:solidFill>
              </a:endParaRPr>
            </a:p>
          </p:txBody>
        </p:sp>
        <p:sp>
          <p:nvSpPr>
            <p:cNvPr id="14" name="Rounded Rectangle 13">
              <a:extLst>
                <a:ext uri="{FF2B5EF4-FFF2-40B4-BE49-F238E27FC236}">
                  <a16:creationId xmlns="" xmlns:a16="http://schemas.microsoft.com/office/drawing/2014/main" id="{CABF15D1-FFC8-46B9-9FCC-BBA56535886A}"/>
                </a:ext>
              </a:extLst>
            </p:cNvPr>
            <p:cNvSpPr/>
            <p:nvPr/>
          </p:nvSpPr>
          <p:spPr>
            <a:xfrm>
              <a:off x="4572000" y="2130811"/>
              <a:ext cx="2626361" cy="538480"/>
            </a:xfrm>
            <a:prstGeom prst="roundRect">
              <a:avLst/>
            </a:prstGeom>
            <a:solidFill>
              <a:srgbClr val="E2E8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707" b="1" dirty="0" err="1">
                  <a:solidFill>
                    <a:sysClr val="windowText" lastClr="000000"/>
                  </a:solidFill>
                </a:rPr>
                <a:t>Shtabet</a:t>
              </a:r>
              <a:r>
                <a:rPr lang="en-US" sz="1707" b="1" dirty="0">
                  <a:solidFill>
                    <a:sysClr val="windowText" lastClr="000000"/>
                  </a:solidFill>
                </a:rPr>
                <a:t> </a:t>
              </a:r>
              <a:r>
                <a:rPr lang="en-US" sz="1707" b="1" dirty="0" err="1">
                  <a:solidFill>
                    <a:sysClr val="windowText" lastClr="000000"/>
                  </a:solidFill>
                </a:rPr>
                <a:t>Rajonale</a:t>
              </a:r>
              <a:r>
                <a:rPr lang="en-US" sz="1707" b="1" dirty="0">
                  <a:solidFill>
                    <a:sysClr val="windowText" lastClr="000000"/>
                  </a:solidFill>
                </a:rPr>
                <a:t> </a:t>
              </a:r>
              <a:r>
                <a:rPr lang="en-US" sz="1707" b="1" dirty="0" err="1">
                  <a:solidFill>
                    <a:sysClr val="windowText" lastClr="000000"/>
                  </a:solidFill>
                </a:rPr>
                <a:t>të</a:t>
              </a:r>
              <a:r>
                <a:rPr lang="en-US" sz="1707" b="1" dirty="0">
                  <a:solidFill>
                    <a:sysClr val="windowText" lastClr="000000"/>
                  </a:solidFill>
                </a:rPr>
                <a:t> </a:t>
              </a:r>
              <a:r>
                <a:rPr lang="en-US" sz="1707" b="1" dirty="0" err="1">
                  <a:solidFill>
                    <a:sysClr val="windowText" lastClr="000000"/>
                  </a:solidFill>
                </a:rPr>
                <a:t>Emergjencave</a:t>
              </a:r>
              <a:endParaRPr lang="sq-AL" sz="1707" b="1" dirty="0">
                <a:solidFill>
                  <a:sysClr val="windowText" lastClr="000000"/>
                </a:solidFill>
              </a:endParaRPr>
            </a:p>
          </p:txBody>
        </p:sp>
        <p:cxnSp>
          <p:nvCxnSpPr>
            <p:cNvPr id="98" name="Elbow Connector 97">
              <a:extLst>
                <a:ext uri="{FF2B5EF4-FFF2-40B4-BE49-F238E27FC236}">
                  <a16:creationId xmlns="" xmlns:a16="http://schemas.microsoft.com/office/drawing/2014/main" id="{58AC03FD-2FC2-4C4C-B8A0-68A301CBD84A}"/>
                </a:ext>
              </a:extLst>
            </p:cNvPr>
            <p:cNvCxnSpPr>
              <a:stCxn id="4" idx="2"/>
              <a:endCxn id="6" idx="0"/>
            </p:cNvCxnSpPr>
            <p:nvPr/>
          </p:nvCxnSpPr>
          <p:spPr>
            <a:xfrm rot="5400000">
              <a:off x="3270674" y="739737"/>
              <a:ext cx="352213" cy="2429934"/>
            </a:xfrm>
            <a:prstGeom prst="bentConnector3">
              <a:avLst/>
            </a:prstGeom>
            <a:ln>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99" name="Elbow Connector 98">
              <a:extLst>
                <a:ext uri="{FF2B5EF4-FFF2-40B4-BE49-F238E27FC236}">
                  <a16:creationId xmlns="" xmlns:a16="http://schemas.microsoft.com/office/drawing/2014/main" id="{C59479FC-5159-4C50-8F24-FAB241E6F045}"/>
                </a:ext>
              </a:extLst>
            </p:cNvPr>
            <p:cNvCxnSpPr>
              <a:stCxn id="4" idx="2"/>
              <a:endCxn id="14" idx="0"/>
            </p:cNvCxnSpPr>
            <p:nvPr/>
          </p:nvCxnSpPr>
          <p:spPr>
            <a:xfrm rot="16200000" flipH="1">
              <a:off x="5097780" y="1342565"/>
              <a:ext cx="352213" cy="1224279"/>
            </a:xfrm>
            <a:prstGeom prst="bentConnector3">
              <a:avLst>
                <a:gd name="adj1" fmla="val 50000"/>
              </a:avLst>
            </a:prstGeom>
            <a:ln>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02" name="Elbow Connector 101">
              <a:extLst>
                <a:ext uri="{FF2B5EF4-FFF2-40B4-BE49-F238E27FC236}">
                  <a16:creationId xmlns="" xmlns:a16="http://schemas.microsoft.com/office/drawing/2014/main" id="{BF4234B4-0B45-4685-891E-31463D731341}"/>
                </a:ext>
              </a:extLst>
            </p:cNvPr>
            <p:cNvCxnSpPr>
              <a:stCxn id="4" idx="2"/>
              <a:endCxn id="13" idx="0"/>
            </p:cNvCxnSpPr>
            <p:nvPr/>
          </p:nvCxnSpPr>
          <p:spPr>
            <a:xfrm rot="16200000" flipH="1">
              <a:off x="6324601" y="115744"/>
              <a:ext cx="352213" cy="3677920"/>
            </a:xfrm>
            <a:prstGeom prst="bentConnector3">
              <a:avLst>
                <a:gd name="adj1" fmla="val 50000"/>
              </a:avLst>
            </a:prstGeom>
            <a:ln>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06" name="Elbow Connector 105">
              <a:extLst>
                <a:ext uri="{FF2B5EF4-FFF2-40B4-BE49-F238E27FC236}">
                  <a16:creationId xmlns="" xmlns:a16="http://schemas.microsoft.com/office/drawing/2014/main" id="{A5A1D0A4-4A9B-4462-A80F-611E0940789D}"/>
                </a:ext>
              </a:extLst>
            </p:cNvPr>
            <p:cNvCxnSpPr>
              <a:stCxn id="6" idx="2"/>
              <a:endCxn id="5" idx="0"/>
            </p:cNvCxnSpPr>
            <p:nvPr/>
          </p:nvCxnSpPr>
          <p:spPr>
            <a:xfrm rot="5400000">
              <a:off x="1392519" y="2110242"/>
              <a:ext cx="282787" cy="1394111"/>
            </a:xfrm>
            <a:prstGeom prst="bentConnector3">
              <a:avLst>
                <a:gd name="adj1" fmla="val 50000"/>
              </a:avLst>
            </a:prstGeom>
            <a:ln>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11277" name="Group 115">
              <a:extLst>
                <a:ext uri="{FF2B5EF4-FFF2-40B4-BE49-F238E27FC236}">
                  <a16:creationId xmlns="" xmlns:a16="http://schemas.microsoft.com/office/drawing/2014/main" id="{4393AA09-3B4F-441F-942E-0AF0377BDBEE}"/>
                </a:ext>
              </a:extLst>
            </p:cNvPr>
            <p:cNvGrpSpPr>
              <a:grpSpLocks/>
            </p:cNvGrpSpPr>
            <p:nvPr/>
          </p:nvGrpSpPr>
          <p:grpSpPr bwMode="auto">
            <a:xfrm>
              <a:off x="-165946" y="3385570"/>
              <a:ext cx="4902969" cy="3320627"/>
              <a:chOff x="160078" y="2887247"/>
              <a:chExt cx="4596536" cy="3113178"/>
            </a:xfrm>
          </p:grpSpPr>
          <p:grpSp>
            <p:nvGrpSpPr>
              <p:cNvPr id="11296" name="Group 43">
                <a:extLst>
                  <a:ext uri="{FF2B5EF4-FFF2-40B4-BE49-F238E27FC236}">
                    <a16:creationId xmlns="" xmlns:a16="http://schemas.microsoft.com/office/drawing/2014/main" id="{C1B55BE9-1834-4168-89A7-772D0C54A3B8}"/>
                  </a:ext>
                </a:extLst>
              </p:cNvPr>
              <p:cNvGrpSpPr>
                <a:grpSpLocks/>
              </p:cNvGrpSpPr>
              <p:nvPr/>
            </p:nvGrpSpPr>
            <p:grpSpPr bwMode="auto">
              <a:xfrm>
                <a:off x="199435" y="3100168"/>
                <a:ext cx="1364978" cy="542751"/>
                <a:chOff x="199435" y="2849451"/>
                <a:chExt cx="1364978" cy="542751"/>
              </a:xfrm>
            </p:grpSpPr>
            <p:sp>
              <p:nvSpPr>
                <p:cNvPr id="8" name="Rectangle 7">
                  <a:extLst>
                    <a:ext uri="{FF2B5EF4-FFF2-40B4-BE49-F238E27FC236}">
                      <a16:creationId xmlns="" xmlns:a16="http://schemas.microsoft.com/office/drawing/2014/main" id="{4403B8BC-89B6-4E34-B25F-D2CCFA85BFAD}"/>
                    </a:ext>
                  </a:extLst>
                </p:cNvPr>
                <p:cNvSpPr/>
                <p:nvPr/>
              </p:nvSpPr>
              <p:spPr>
                <a:xfrm>
                  <a:off x="255328" y="2890537"/>
                  <a:ext cx="1208089" cy="501665"/>
                </a:xfrm>
                <a:prstGeom prst="rect">
                  <a:avLst/>
                </a:prstGeom>
                <a:solidFill>
                  <a:schemeClr val="bg1"/>
                </a:solidFill>
                <a:ln w="127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280" dirty="0">
                    <a:solidFill>
                      <a:sysClr val="windowText" lastClr="000000"/>
                    </a:solidFill>
                  </a:endParaRPr>
                </a:p>
              </p:txBody>
            </p:sp>
            <p:sp>
              <p:nvSpPr>
                <p:cNvPr id="11" name="Rounded Rectangle 10">
                  <a:extLst>
                    <a:ext uri="{FF2B5EF4-FFF2-40B4-BE49-F238E27FC236}">
                      <a16:creationId xmlns="" xmlns:a16="http://schemas.microsoft.com/office/drawing/2014/main" id="{51C2C45E-506F-4876-80A8-9F5641BBF266}"/>
                    </a:ext>
                  </a:extLst>
                </p:cNvPr>
                <p:cNvSpPr/>
                <p:nvPr/>
              </p:nvSpPr>
              <p:spPr>
                <a:xfrm>
                  <a:off x="285491" y="3152483"/>
                  <a:ext cx="1143001" cy="192093"/>
                </a:xfrm>
                <a:prstGeom prst="roundRect">
                  <a:avLst/>
                </a:prstGeom>
                <a:solidFill>
                  <a:srgbClr val="E2E8F2"/>
                </a:solidFill>
                <a:ln w="12700">
                  <a:solidFill>
                    <a:srgbClr val="E2E8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93" b="1" dirty="0">
                      <a:solidFill>
                        <a:sysClr val="windowText" lastClr="000000"/>
                      </a:solidFill>
                    </a:rPr>
                    <a:t>MFE</a:t>
                  </a:r>
                </a:p>
              </p:txBody>
            </p:sp>
            <p:sp>
              <p:nvSpPr>
                <p:cNvPr id="11332" name="Rectangle 21">
                  <a:extLst>
                    <a:ext uri="{FF2B5EF4-FFF2-40B4-BE49-F238E27FC236}">
                      <a16:creationId xmlns="" xmlns:a16="http://schemas.microsoft.com/office/drawing/2014/main" id="{37A3A14F-55B1-466F-A77D-72F6C1371E76}"/>
                    </a:ext>
                  </a:extLst>
                </p:cNvPr>
                <p:cNvSpPr>
                  <a:spLocks noChangeArrowheads="1"/>
                </p:cNvSpPr>
                <p:nvPr/>
              </p:nvSpPr>
              <p:spPr bwMode="auto">
                <a:xfrm>
                  <a:off x="199435" y="2849451"/>
                  <a:ext cx="1364978" cy="28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q-AL" sz="1387" i="1" dirty="0" err="1">
                      <a:solidFill>
                        <a:srgbClr val="000000"/>
                      </a:solidFill>
                      <a:latin typeface="Calibri" panose="020F0502020204030204" pitchFamily="34" charset="0"/>
                    </a:rPr>
                    <a:t>Sektori</a:t>
                  </a:r>
                  <a:r>
                    <a:rPr lang="en-US" altLang="sq-AL" sz="1387" i="1" dirty="0">
                      <a:solidFill>
                        <a:srgbClr val="000000"/>
                      </a:solidFill>
                      <a:latin typeface="Calibri" panose="020F0502020204030204" pitchFamily="34" charset="0"/>
                    </a:rPr>
                    <a:t> </a:t>
                  </a:r>
                  <a:r>
                    <a:rPr lang="en-US" altLang="sq-AL" sz="1387" i="1" dirty="0" err="1">
                      <a:solidFill>
                        <a:srgbClr val="000000"/>
                      </a:solidFill>
                      <a:latin typeface="Calibri" panose="020F0502020204030204" pitchFamily="34" charset="0"/>
                    </a:rPr>
                    <a:t>i</a:t>
                  </a:r>
                  <a:r>
                    <a:rPr lang="en-US" altLang="sq-AL" sz="1387" i="1" dirty="0">
                      <a:solidFill>
                        <a:srgbClr val="000000"/>
                      </a:solidFill>
                      <a:latin typeface="Calibri" panose="020F0502020204030204" pitchFamily="34" charset="0"/>
                    </a:rPr>
                    <a:t> </a:t>
                  </a:r>
                  <a:r>
                    <a:rPr lang="en-US" altLang="sq-AL" sz="1387" i="1" dirty="0" err="1">
                      <a:solidFill>
                        <a:srgbClr val="000000"/>
                      </a:solidFill>
                      <a:latin typeface="Calibri" panose="020F0502020204030204" pitchFamily="34" charset="0"/>
                    </a:rPr>
                    <a:t>Strehimit</a:t>
                  </a:r>
                  <a:endParaRPr lang="en-US" altLang="sq-AL" sz="1387" i="1" dirty="0">
                    <a:solidFill>
                      <a:srgbClr val="000000"/>
                    </a:solidFill>
                    <a:latin typeface="Calibri" panose="020F0502020204030204" pitchFamily="34" charset="0"/>
                  </a:endParaRPr>
                </a:p>
              </p:txBody>
            </p:sp>
          </p:grpSp>
          <p:sp>
            <p:nvSpPr>
              <p:cNvPr id="11297" name="Rectangle 23">
                <a:extLst>
                  <a:ext uri="{FF2B5EF4-FFF2-40B4-BE49-F238E27FC236}">
                    <a16:creationId xmlns="" xmlns:a16="http://schemas.microsoft.com/office/drawing/2014/main" id="{15EA496A-2B98-45A7-946C-FD6B5C92388C}"/>
                  </a:ext>
                </a:extLst>
              </p:cNvPr>
              <p:cNvSpPr>
                <a:spLocks noChangeArrowheads="1"/>
              </p:cNvSpPr>
              <p:nvPr/>
            </p:nvSpPr>
            <p:spPr bwMode="auto">
              <a:xfrm>
                <a:off x="1880414" y="3130185"/>
                <a:ext cx="1437835" cy="30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q-AL" sz="1493" i="1">
                    <a:solidFill>
                      <a:srgbClr val="FFFFFF"/>
                    </a:solidFill>
                    <a:latin typeface="Calibri" panose="020F0502020204030204" pitchFamily="34" charset="0"/>
                  </a:rPr>
                  <a:t>Productive Sector</a:t>
                </a:r>
              </a:p>
            </p:txBody>
          </p:sp>
          <p:grpSp>
            <p:nvGrpSpPr>
              <p:cNvPr id="11298" name="Group 44">
                <a:extLst>
                  <a:ext uri="{FF2B5EF4-FFF2-40B4-BE49-F238E27FC236}">
                    <a16:creationId xmlns="" xmlns:a16="http://schemas.microsoft.com/office/drawing/2014/main" id="{CC4EC3BB-C5D4-4FC3-BFF6-4B9D8C4FC1D8}"/>
                  </a:ext>
                </a:extLst>
              </p:cNvPr>
              <p:cNvGrpSpPr>
                <a:grpSpLocks/>
              </p:cNvGrpSpPr>
              <p:nvPr/>
            </p:nvGrpSpPr>
            <p:grpSpPr bwMode="auto">
              <a:xfrm>
                <a:off x="1637044" y="3112241"/>
                <a:ext cx="1411565" cy="778339"/>
                <a:chOff x="199435" y="2877549"/>
                <a:chExt cx="1453912" cy="395701"/>
              </a:xfrm>
            </p:grpSpPr>
            <p:sp>
              <p:nvSpPr>
                <p:cNvPr id="46" name="Rectangle 45">
                  <a:extLst>
                    <a:ext uri="{FF2B5EF4-FFF2-40B4-BE49-F238E27FC236}">
                      <a16:creationId xmlns="" xmlns:a16="http://schemas.microsoft.com/office/drawing/2014/main" id="{BD99E86F-1C56-4ACF-B42F-F37876F557F5}"/>
                    </a:ext>
                  </a:extLst>
                </p:cNvPr>
                <p:cNvSpPr/>
                <p:nvPr/>
              </p:nvSpPr>
              <p:spPr>
                <a:xfrm>
                  <a:off x="254422" y="2890687"/>
                  <a:ext cx="1326089" cy="382563"/>
                </a:xfrm>
                <a:prstGeom prst="rect">
                  <a:avLst/>
                </a:prstGeom>
                <a:solidFill>
                  <a:schemeClr val="bg1"/>
                </a:solidFill>
                <a:ln w="127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280" dirty="0">
                    <a:solidFill>
                      <a:sysClr val="windowText" lastClr="000000"/>
                    </a:solidFill>
                  </a:endParaRPr>
                </a:p>
              </p:txBody>
            </p:sp>
            <p:sp>
              <p:nvSpPr>
                <p:cNvPr id="47" name="Rounded Rectangle 46">
                  <a:extLst>
                    <a:ext uri="{FF2B5EF4-FFF2-40B4-BE49-F238E27FC236}">
                      <a16:creationId xmlns="" xmlns:a16="http://schemas.microsoft.com/office/drawing/2014/main" id="{B500DD88-BDE2-412E-BF61-0A4F29F2C290}"/>
                    </a:ext>
                  </a:extLst>
                </p:cNvPr>
                <p:cNvSpPr/>
                <p:nvPr/>
              </p:nvSpPr>
              <p:spPr>
                <a:xfrm>
                  <a:off x="285490" y="3005294"/>
                  <a:ext cx="1280304" cy="97659"/>
                </a:xfrm>
                <a:prstGeom prst="roundRect">
                  <a:avLst/>
                </a:prstGeom>
                <a:solidFill>
                  <a:srgbClr val="E2E8F2"/>
                </a:solidFill>
                <a:ln w="12700">
                  <a:solidFill>
                    <a:srgbClr val="E2E8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93" b="1" dirty="0">
                      <a:solidFill>
                        <a:sysClr val="windowText" lastClr="000000"/>
                      </a:solidFill>
                    </a:rPr>
                    <a:t>MFE</a:t>
                  </a:r>
                </a:p>
              </p:txBody>
            </p:sp>
            <p:sp>
              <p:nvSpPr>
                <p:cNvPr id="11329" name="Rectangle 47">
                  <a:extLst>
                    <a:ext uri="{FF2B5EF4-FFF2-40B4-BE49-F238E27FC236}">
                      <a16:creationId xmlns="" xmlns:a16="http://schemas.microsoft.com/office/drawing/2014/main" id="{6D826539-2FA4-4134-BE1F-0A3F7ADADBC0}"/>
                    </a:ext>
                  </a:extLst>
                </p:cNvPr>
                <p:cNvSpPr>
                  <a:spLocks noChangeArrowheads="1"/>
                </p:cNvSpPr>
                <p:nvPr/>
              </p:nvSpPr>
              <p:spPr bwMode="auto">
                <a:xfrm>
                  <a:off x="199435" y="2877549"/>
                  <a:ext cx="1453912" cy="14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q-AL" sz="1387" i="1" dirty="0" err="1">
                      <a:solidFill>
                        <a:srgbClr val="000000"/>
                      </a:solidFill>
                      <a:latin typeface="Calibri" panose="020F0502020204030204" pitchFamily="34" charset="0"/>
                    </a:rPr>
                    <a:t>Sektori</a:t>
                  </a:r>
                  <a:r>
                    <a:rPr lang="en-US" altLang="sq-AL" sz="1387" i="1" dirty="0">
                      <a:solidFill>
                        <a:srgbClr val="000000"/>
                      </a:solidFill>
                      <a:latin typeface="Calibri" panose="020F0502020204030204" pitchFamily="34" charset="0"/>
                    </a:rPr>
                    <a:t> </a:t>
                  </a:r>
                  <a:r>
                    <a:rPr lang="en-US" altLang="sq-AL" sz="1387" i="1" dirty="0" err="1">
                      <a:solidFill>
                        <a:srgbClr val="000000"/>
                      </a:solidFill>
                      <a:latin typeface="Calibri" panose="020F0502020204030204" pitchFamily="34" charset="0"/>
                    </a:rPr>
                    <a:t>i</a:t>
                  </a:r>
                  <a:r>
                    <a:rPr lang="en-US" altLang="sq-AL" sz="1387" i="1" dirty="0">
                      <a:solidFill>
                        <a:srgbClr val="000000"/>
                      </a:solidFill>
                      <a:latin typeface="Calibri" panose="020F0502020204030204" pitchFamily="34" charset="0"/>
                    </a:rPr>
                    <a:t> </a:t>
                  </a:r>
                  <a:r>
                    <a:rPr lang="en-US" altLang="sq-AL" sz="1387" i="1" dirty="0" err="1">
                      <a:solidFill>
                        <a:srgbClr val="000000"/>
                      </a:solidFill>
                      <a:latin typeface="Calibri" panose="020F0502020204030204" pitchFamily="34" charset="0"/>
                    </a:rPr>
                    <a:t>Prodhimit</a:t>
                  </a:r>
                  <a:endParaRPr lang="en-US" altLang="sq-AL" sz="1387" i="1" dirty="0">
                    <a:solidFill>
                      <a:srgbClr val="000000"/>
                    </a:solidFill>
                    <a:latin typeface="Calibri" panose="020F0502020204030204" pitchFamily="34" charset="0"/>
                  </a:endParaRPr>
                </a:p>
              </p:txBody>
            </p:sp>
          </p:grpSp>
          <p:sp>
            <p:nvSpPr>
              <p:cNvPr id="49" name="Rounded Rectangle 48">
                <a:extLst>
                  <a:ext uri="{FF2B5EF4-FFF2-40B4-BE49-F238E27FC236}">
                    <a16:creationId xmlns="" xmlns:a16="http://schemas.microsoft.com/office/drawing/2014/main" id="{8E29A879-5959-4A17-9BE9-A7F078E05A33}"/>
                  </a:ext>
                </a:extLst>
              </p:cNvPr>
              <p:cNvSpPr/>
              <p:nvPr/>
            </p:nvSpPr>
            <p:spPr>
              <a:xfrm>
                <a:off x="1723767" y="3634982"/>
                <a:ext cx="1228726" cy="192093"/>
              </a:xfrm>
              <a:prstGeom prst="roundRect">
                <a:avLst/>
              </a:prstGeom>
              <a:solidFill>
                <a:srgbClr val="E2E8F2"/>
              </a:solidFill>
              <a:ln w="12700">
                <a:solidFill>
                  <a:srgbClr val="E2E8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93" b="1" dirty="0">
                    <a:solidFill>
                      <a:sysClr val="windowText" lastClr="000000"/>
                    </a:solidFill>
                  </a:rPr>
                  <a:t>MTM</a:t>
                </a:r>
              </a:p>
            </p:txBody>
          </p:sp>
          <p:grpSp>
            <p:nvGrpSpPr>
              <p:cNvPr id="11300" name="Group 58">
                <a:extLst>
                  <a:ext uri="{FF2B5EF4-FFF2-40B4-BE49-F238E27FC236}">
                    <a16:creationId xmlns="" xmlns:a16="http://schemas.microsoft.com/office/drawing/2014/main" id="{5369026C-62AF-48E4-B3C6-37EEB4C8C25E}"/>
                  </a:ext>
                </a:extLst>
              </p:cNvPr>
              <p:cNvGrpSpPr>
                <a:grpSpLocks/>
              </p:cNvGrpSpPr>
              <p:nvPr/>
            </p:nvGrpSpPr>
            <p:grpSpPr bwMode="auto">
              <a:xfrm>
                <a:off x="3175232" y="3117128"/>
                <a:ext cx="1401046" cy="984593"/>
                <a:chOff x="-3121478" y="4826610"/>
                <a:chExt cx="1401046" cy="984593"/>
              </a:xfrm>
            </p:grpSpPr>
            <p:grpSp>
              <p:nvGrpSpPr>
                <p:cNvPr id="11322" name="Group 54">
                  <a:extLst>
                    <a:ext uri="{FF2B5EF4-FFF2-40B4-BE49-F238E27FC236}">
                      <a16:creationId xmlns="" xmlns:a16="http://schemas.microsoft.com/office/drawing/2014/main" id="{5697502D-8BA6-40BF-B3E1-F9FC1A7BD608}"/>
                    </a:ext>
                  </a:extLst>
                </p:cNvPr>
                <p:cNvGrpSpPr>
                  <a:grpSpLocks/>
                </p:cNvGrpSpPr>
                <p:nvPr/>
              </p:nvGrpSpPr>
              <p:grpSpPr bwMode="auto">
                <a:xfrm>
                  <a:off x="-3121478" y="4826610"/>
                  <a:ext cx="1401046" cy="984593"/>
                  <a:chOff x="209587" y="2879371"/>
                  <a:chExt cx="1401046" cy="500559"/>
                </a:xfrm>
              </p:grpSpPr>
              <p:sp>
                <p:nvSpPr>
                  <p:cNvPr id="56" name="Rectangle 55">
                    <a:extLst>
                      <a:ext uri="{FF2B5EF4-FFF2-40B4-BE49-F238E27FC236}">
                        <a16:creationId xmlns="" xmlns:a16="http://schemas.microsoft.com/office/drawing/2014/main" id="{F096D7DE-E075-4B8A-AA15-321EF3B3C5B9}"/>
                      </a:ext>
                    </a:extLst>
                  </p:cNvPr>
                  <p:cNvSpPr/>
                  <p:nvPr/>
                </p:nvSpPr>
                <p:spPr>
                  <a:xfrm>
                    <a:off x="255135" y="2890830"/>
                    <a:ext cx="1325564" cy="489100"/>
                  </a:xfrm>
                  <a:prstGeom prst="rect">
                    <a:avLst/>
                  </a:prstGeom>
                  <a:solidFill>
                    <a:schemeClr val="bg1"/>
                  </a:solidFill>
                  <a:ln w="127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280" dirty="0">
                      <a:solidFill>
                        <a:sysClr val="windowText" lastClr="000000"/>
                      </a:solidFill>
                    </a:endParaRPr>
                  </a:p>
                </p:txBody>
              </p:sp>
              <p:sp>
                <p:nvSpPr>
                  <p:cNvPr id="57" name="Rounded Rectangle 56">
                    <a:extLst>
                      <a:ext uri="{FF2B5EF4-FFF2-40B4-BE49-F238E27FC236}">
                        <a16:creationId xmlns="" xmlns:a16="http://schemas.microsoft.com/office/drawing/2014/main" id="{065D08B9-DEC1-4880-941C-A8D834A2EBA1}"/>
                      </a:ext>
                    </a:extLst>
                  </p:cNvPr>
                  <p:cNvSpPr/>
                  <p:nvPr/>
                </p:nvSpPr>
                <p:spPr>
                  <a:xfrm>
                    <a:off x="277360" y="3125695"/>
                    <a:ext cx="1281114" cy="97659"/>
                  </a:xfrm>
                  <a:prstGeom prst="roundRect">
                    <a:avLst/>
                  </a:prstGeom>
                  <a:solidFill>
                    <a:srgbClr val="E2E8F2"/>
                  </a:solidFill>
                  <a:ln w="12700">
                    <a:solidFill>
                      <a:srgbClr val="E2E8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93" b="1" dirty="0">
                        <a:solidFill>
                          <a:sysClr val="windowText" lastClr="000000"/>
                        </a:solidFill>
                      </a:rPr>
                      <a:t>MB</a:t>
                    </a:r>
                  </a:p>
                </p:txBody>
              </p:sp>
              <p:sp>
                <p:nvSpPr>
                  <p:cNvPr id="11326" name="Rectangle 57">
                    <a:extLst>
                      <a:ext uri="{FF2B5EF4-FFF2-40B4-BE49-F238E27FC236}">
                        <a16:creationId xmlns="" xmlns:a16="http://schemas.microsoft.com/office/drawing/2014/main" id="{EB479D6D-F3D9-4125-AD9A-957D0B43FDFE}"/>
                      </a:ext>
                    </a:extLst>
                  </p:cNvPr>
                  <p:cNvSpPr>
                    <a:spLocks noChangeArrowheads="1"/>
                  </p:cNvSpPr>
                  <p:nvPr/>
                </p:nvSpPr>
                <p:spPr bwMode="auto">
                  <a:xfrm>
                    <a:off x="209587" y="2879371"/>
                    <a:ext cx="1401046" cy="24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q-AL" sz="1387" i="1" dirty="0" err="1">
                        <a:solidFill>
                          <a:srgbClr val="000000"/>
                        </a:solidFill>
                        <a:latin typeface="Calibri" panose="020F0502020204030204" pitchFamily="34" charset="0"/>
                      </a:rPr>
                      <a:t>Sektori</a:t>
                    </a:r>
                    <a:r>
                      <a:rPr lang="en-US" altLang="sq-AL" sz="1387" i="1" dirty="0">
                        <a:solidFill>
                          <a:srgbClr val="000000"/>
                        </a:solidFill>
                        <a:latin typeface="Calibri" panose="020F0502020204030204" pitchFamily="34" charset="0"/>
                      </a:rPr>
                      <a:t> </a:t>
                    </a:r>
                    <a:r>
                      <a:rPr lang="en-US" altLang="sq-AL" sz="1387" i="1" dirty="0" err="1">
                        <a:solidFill>
                          <a:srgbClr val="000000"/>
                        </a:solidFill>
                        <a:latin typeface="Calibri" panose="020F0502020204030204" pitchFamily="34" charset="0"/>
                      </a:rPr>
                      <a:t>i</a:t>
                    </a:r>
                    <a:r>
                      <a:rPr lang="en-US" altLang="sq-AL" sz="1387" i="1" dirty="0">
                        <a:solidFill>
                          <a:srgbClr val="000000"/>
                        </a:solidFill>
                        <a:latin typeface="Calibri" panose="020F0502020204030204" pitchFamily="34" charset="0"/>
                      </a:rPr>
                      <a:t> </a:t>
                    </a:r>
                    <a:r>
                      <a:rPr lang="en-US" altLang="sq-AL" sz="1387" i="1" dirty="0" err="1">
                        <a:solidFill>
                          <a:srgbClr val="000000"/>
                        </a:solidFill>
                        <a:latin typeface="Calibri" panose="020F0502020204030204" pitchFamily="34" charset="0"/>
                      </a:rPr>
                      <a:t>Mbrojtjes</a:t>
                    </a:r>
                    <a:endParaRPr lang="en-US" altLang="sq-AL" sz="1387" i="1" dirty="0">
                      <a:solidFill>
                        <a:srgbClr val="000000"/>
                      </a:solidFill>
                      <a:latin typeface="Calibri" panose="020F0502020204030204" pitchFamily="34" charset="0"/>
                    </a:endParaRPr>
                  </a:p>
                  <a:p>
                    <a:pPr eaLnBrk="1" hangingPunct="1"/>
                    <a:r>
                      <a:rPr lang="en-US" altLang="sq-AL" sz="1387" i="1" dirty="0" err="1">
                        <a:solidFill>
                          <a:srgbClr val="000000"/>
                        </a:solidFill>
                        <a:latin typeface="Calibri" panose="020F0502020204030204" pitchFamily="34" charset="0"/>
                      </a:rPr>
                      <a:t>Civile</a:t>
                    </a:r>
                    <a:endParaRPr lang="en-US" altLang="sq-AL" sz="1387" i="1" dirty="0">
                      <a:solidFill>
                        <a:srgbClr val="000000"/>
                      </a:solidFill>
                      <a:latin typeface="Calibri" panose="020F0502020204030204" pitchFamily="34" charset="0"/>
                    </a:endParaRPr>
                  </a:p>
                </p:txBody>
              </p:sp>
            </p:grpSp>
            <p:sp>
              <p:nvSpPr>
                <p:cNvPr id="54" name="Rounded Rectangle 53">
                  <a:extLst>
                    <a:ext uri="{FF2B5EF4-FFF2-40B4-BE49-F238E27FC236}">
                      <a16:creationId xmlns="" xmlns:a16="http://schemas.microsoft.com/office/drawing/2014/main" id="{959B6977-2769-4FEB-AFBC-48A780AAC0F7}"/>
                    </a:ext>
                  </a:extLst>
                </p:cNvPr>
                <p:cNvSpPr/>
                <p:nvPr/>
              </p:nvSpPr>
              <p:spPr>
                <a:xfrm>
                  <a:off x="-3053705" y="5561957"/>
                  <a:ext cx="1281114" cy="192093"/>
                </a:xfrm>
                <a:prstGeom prst="roundRect">
                  <a:avLst/>
                </a:prstGeom>
                <a:solidFill>
                  <a:srgbClr val="E2E8F2"/>
                </a:solidFill>
                <a:ln w="12700">
                  <a:solidFill>
                    <a:srgbClr val="E2E8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93" b="1" dirty="0">
                      <a:solidFill>
                        <a:sysClr val="windowText" lastClr="000000"/>
                      </a:solidFill>
                    </a:rPr>
                    <a:t>MMM</a:t>
                  </a:r>
                </a:p>
              </p:txBody>
            </p:sp>
          </p:grpSp>
          <p:grpSp>
            <p:nvGrpSpPr>
              <p:cNvPr id="11301" name="Group 65">
                <a:extLst>
                  <a:ext uri="{FF2B5EF4-FFF2-40B4-BE49-F238E27FC236}">
                    <a16:creationId xmlns="" xmlns:a16="http://schemas.microsoft.com/office/drawing/2014/main" id="{4FCAD662-4D6E-4AF8-B1F5-7E79829AC9A4}"/>
                  </a:ext>
                </a:extLst>
              </p:cNvPr>
              <p:cNvGrpSpPr>
                <a:grpSpLocks/>
              </p:cNvGrpSpPr>
              <p:nvPr/>
            </p:nvGrpSpPr>
            <p:grpSpPr bwMode="auto">
              <a:xfrm>
                <a:off x="160079" y="3798031"/>
                <a:ext cx="1328738" cy="543408"/>
                <a:chOff x="199435" y="2849451"/>
                <a:chExt cx="1261977" cy="543408"/>
              </a:xfrm>
            </p:grpSpPr>
            <p:sp>
              <p:nvSpPr>
                <p:cNvPr id="67" name="Rectangle 66">
                  <a:extLst>
                    <a:ext uri="{FF2B5EF4-FFF2-40B4-BE49-F238E27FC236}">
                      <a16:creationId xmlns="" xmlns:a16="http://schemas.microsoft.com/office/drawing/2014/main" id="{B62357AB-0557-4676-9DDE-31CD0EAD1A59}"/>
                    </a:ext>
                  </a:extLst>
                </p:cNvPr>
                <p:cNvSpPr/>
                <p:nvPr/>
              </p:nvSpPr>
              <p:spPr>
                <a:xfrm>
                  <a:off x="255221" y="2891194"/>
                  <a:ext cx="1206191" cy="501665"/>
                </a:xfrm>
                <a:prstGeom prst="rect">
                  <a:avLst/>
                </a:prstGeom>
                <a:solidFill>
                  <a:schemeClr val="bg1"/>
                </a:solidFill>
                <a:ln w="127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280" dirty="0">
                    <a:solidFill>
                      <a:sysClr val="windowText" lastClr="000000"/>
                    </a:solidFill>
                  </a:endParaRPr>
                </a:p>
              </p:txBody>
            </p:sp>
            <p:sp>
              <p:nvSpPr>
                <p:cNvPr id="68" name="Rounded Rectangle 67">
                  <a:extLst>
                    <a:ext uri="{FF2B5EF4-FFF2-40B4-BE49-F238E27FC236}">
                      <a16:creationId xmlns="" xmlns:a16="http://schemas.microsoft.com/office/drawing/2014/main" id="{B68988DA-826A-4C7E-A983-4E74CD5ED95B}"/>
                    </a:ext>
                  </a:extLst>
                </p:cNvPr>
                <p:cNvSpPr/>
                <p:nvPr/>
              </p:nvSpPr>
              <p:spPr>
                <a:xfrm>
                  <a:off x="294422" y="3137264"/>
                  <a:ext cx="1129295" cy="193681"/>
                </a:xfrm>
                <a:prstGeom prst="roundRect">
                  <a:avLst/>
                </a:prstGeom>
                <a:solidFill>
                  <a:srgbClr val="E2E8F2"/>
                </a:solidFill>
                <a:ln w="12700">
                  <a:solidFill>
                    <a:srgbClr val="E2E8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93" b="1" dirty="0">
                      <a:solidFill>
                        <a:sysClr val="windowText" lastClr="000000"/>
                      </a:solidFill>
                    </a:rPr>
                    <a:t>MASR</a:t>
                  </a:r>
                </a:p>
              </p:txBody>
            </p:sp>
            <p:sp>
              <p:nvSpPr>
                <p:cNvPr id="11321" name="Rectangle 68">
                  <a:extLst>
                    <a:ext uri="{FF2B5EF4-FFF2-40B4-BE49-F238E27FC236}">
                      <a16:creationId xmlns="" xmlns:a16="http://schemas.microsoft.com/office/drawing/2014/main" id="{C72CE258-F20E-4462-902E-F2D3883ED946}"/>
                    </a:ext>
                  </a:extLst>
                </p:cNvPr>
                <p:cNvSpPr>
                  <a:spLocks noChangeArrowheads="1"/>
                </p:cNvSpPr>
                <p:nvPr/>
              </p:nvSpPr>
              <p:spPr bwMode="auto">
                <a:xfrm>
                  <a:off x="199435" y="2849451"/>
                  <a:ext cx="1167939" cy="28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q-AL" sz="1387" i="1" dirty="0" err="1">
                      <a:solidFill>
                        <a:srgbClr val="000000"/>
                      </a:solidFill>
                      <a:latin typeface="Calibri" panose="020F0502020204030204" pitchFamily="34" charset="0"/>
                    </a:rPr>
                    <a:t>Sektori</a:t>
                  </a:r>
                  <a:r>
                    <a:rPr lang="en-US" altLang="sq-AL" sz="1387" i="1" dirty="0">
                      <a:solidFill>
                        <a:srgbClr val="000000"/>
                      </a:solidFill>
                      <a:latin typeface="Calibri" panose="020F0502020204030204" pitchFamily="34" charset="0"/>
                    </a:rPr>
                    <a:t> </a:t>
                  </a:r>
                  <a:r>
                    <a:rPr lang="en-US" altLang="sq-AL" sz="1387" i="1" dirty="0" err="1">
                      <a:solidFill>
                        <a:srgbClr val="000000"/>
                      </a:solidFill>
                      <a:latin typeface="Calibri" panose="020F0502020204030204" pitchFamily="34" charset="0"/>
                    </a:rPr>
                    <a:t>i</a:t>
                  </a:r>
                  <a:r>
                    <a:rPr lang="en-US" altLang="sq-AL" sz="1387" i="1" dirty="0">
                      <a:solidFill>
                        <a:srgbClr val="000000"/>
                      </a:solidFill>
                      <a:latin typeface="Calibri" panose="020F0502020204030204" pitchFamily="34" charset="0"/>
                    </a:rPr>
                    <a:t> </a:t>
                  </a:r>
                  <a:r>
                    <a:rPr lang="en-US" altLang="sq-AL" sz="1387" i="1" dirty="0" err="1">
                      <a:solidFill>
                        <a:srgbClr val="000000"/>
                      </a:solidFill>
                      <a:latin typeface="Calibri" panose="020F0502020204030204" pitchFamily="34" charset="0"/>
                    </a:rPr>
                    <a:t>Arsimit</a:t>
                  </a:r>
                  <a:endParaRPr lang="en-US" altLang="sq-AL" sz="1387" i="1" dirty="0">
                    <a:solidFill>
                      <a:srgbClr val="000000"/>
                    </a:solidFill>
                    <a:latin typeface="Calibri" panose="020F0502020204030204" pitchFamily="34" charset="0"/>
                  </a:endParaRPr>
                </a:p>
              </p:txBody>
            </p:sp>
          </p:grpSp>
          <p:grpSp>
            <p:nvGrpSpPr>
              <p:cNvPr id="11302" name="Group 69">
                <a:extLst>
                  <a:ext uri="{FF2B5EF4-FFF2-40B4-BE49-F238E27FC236}">
                    <a16:creationId xmlns="" xmlns:a16="http://schemas.microsoft.com/office/drawing/2014/main" id="{C80D82F1-0BD2-40BD-B10C-A65C77D5ABAE}"/>
                  </a:ext>
                </a:extLst>
              </p:cNvPr>
              <p:cNvGrpSpPr>
                <a:grpSpLocks/>
              </p:cNvGrpSpPr>
              <p:nvPr/>
            </p:nvGrpSpPr>
            <p:grpSpPr bwMode="auto">
              <a:xfrm>
                <a:off x="187792" y="4495894"/>
                <a:ext cx="1329600" cy="694883"/>
                <a:chOff x="199435" y="2849451"/>
                <a:chExt cx="1262795" cy="694883"/>
              </a:xfrm>
            </p:grpSpPr>
            <p:sp>
              <p:nvSpPr>
                <p:cNvPr id="71" name="Rectangle 70">
                  <a:extLst>
                    <a:ext uri="{FF2B5EF4-FFF2-40B4-BE49-F238E27FC236}">
                      <a16:creationId xmlns="" xmlns:a16="http://schemas.microsoft.com/office/drawing/2014/main" id="{092979F3-34D5-4991-980E-A76127A27ECE}"/>
                    </a:ext>
                  </a:extLst>
                </p:cNvPr>
                <p:cNvSpPr/>
                <p:nvPr/>
              </p:nvSpPr>
              <p:spPr>
                <a:xfrm>
                  <a:off x="254531" y="2890264"/>
                  <a:ext cx="1207699" cy="654070"/>
                </a:xfrm>
                <a:prstGeom prst="rect">
                  <a:avLst/>
                </a:prstGeom>
                <a:solidFill>
                  <a:schemeClr val="bg1"/>
                </a:solidFill>
                <a:ln w="127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280" dirty="0">
                    <a:solidFill>
                      <a:sysClr val="windowText" lastClr="000000"/>
                    </a:solidFill>
                  </a:endParaRPr>
                </a:p>
              </p:txBody>
            </p:sp>
            <p:sp>
              <p:nvSpPr>
                <p:cNvPr id="72" name="Rounded Rectangle 71">
                  <a:extLst>
                    <a:ext uri="{FF2B5EF4-FFF2-40B4-BE49-F238E27FC236}">
                      <a16:creationId xmlns="" xmlns:a16="http://schemas.microsoft.com/office/drawing/2014/main" id="{478452EA-EA40-45C1-A489-B3B5E1754AB4}"/>
                    </a:ext>
                  </a:extLst>
                </p:cNvPr>
                <p:cNvSpPr/>
                <p:nvPr/>
              </p:nvSpPr>
              <p:spPr>
                <a:xfrm>
                  <a:off x="281670" y="3334053"/>
                  <a:ext cx="1129297" cy="193681"/>
                </a:xfrm>
                <a:prstGeom prst="roundRect">
                  <a:avLst/>
                </a:prstGeom>
                <a:solidFill>
                  <a:srgbClr val="E2E8F2"/>
                </a:solidFill>
                <a:ln w="12700">
                  <a:solidFill>
                    <a:srgbClr val="E2E8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93" b="1" dirty="0">
                      <a:solidFill>
                        <a:sysClr val="windowText" lastClr="000000"/>
                      </a:solidFill>
                    </a:rPr>
                    <a:t>MSHMS</a:t>
                  </a:r>
                </a:p>
              </p:txBody>
            </p:sp>
            <p:sp>
              <p:nvSpPr>
                <p:cNvPr id="11318" name="Rectangle 72">
                  <a:extLst>
                    <a:ext uri="{FF2B5EF4-FFF2-40B4-BE49-F238E27FC236}">
                      <a16:creationId xmlns="" xmlns:a16="http://schemas.microsoft.com/office/drawing/2014/main" id="{F1962BFE-6334-464E-8A58-6310F3528493}"/>
                    </a:ext>
                  </a:extLst>
                </p:cNvPr>
                <p:cNvSpPr>
                  <a:spLocks noChangeArrowheads="1"/>
                </p:cNvSpPr>
                <p:nvPr/>
              </p:nvSpPr>
              <p:spPr bwMode="auto">
                <a:xfrm>
                  <a:off x="199435" y="2849451"/>
                  <a:ext cx="991123" cy="48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q-AL" sz="1387" i="1" dirty="0" err="1">
                      <a:solidFill>
                        <a:srgbClr val="000000"/>
                      </a:solidFill>
                      <a:latin typeface="Calibri" panose="020F0502020204030204" pitchFamily="34" charset="0"/>
                    </a:rPr>
                    <a:t>Sektori</a:t>
                  </a:r>
                  <a:r>
                    <a:rPr lang="en-US" altLang="sq-AL" sz="1387" i="1" dirty="0">
                      <a:solidFill>
                        <a:srgbClr val="000000"/>
                      </a:solidFill>
                      <a:latin typeface="Calibri" panose="020F0502020204030204" pitchFamily="34" charset="0"/>
                    </a:rPr>
                    <a:t> </a:t>
                  </a:r>
                  <a:r>
                    <a:rPr lang="en-US" altLang="sq-AL" sz="1387" i="1" dirty="0" err="1">
                      <a:solidFill>
                        <a:srgbClr val="000000"/>
                      </a:solidFill>
                      <a:latin typeface="Calibri" panose="020F0502020204030204" pitchFamily="34" charset="0"/>
                    </a:rPr>
                    <a:t>i</a:t>
                  </a:r>
                  <a:r>
                    <a:rPr lang="en-US" altLang="sq-AL" sz="1387" i="1" dirty="0">
                      <a:solidFill>
                        <a:srgbClr val="000000"/>
                      </a:solidFill>
                      <a:latin typeface="Calibri" panose="020F0502020204030204" pitchFamily="34" charset="0"/>
                    </a:rPr>
                    <a:t> </a:t>
                  </a:r>
                </a:p>
                <a:p>
                  <a:pPr eaLnBrk="1" hangingPunct="1"/>
                  <a:r>
                    <a:rPr lang="en-US" altLang="sq-AL" sz="1387" i="1" dirty="0" err="1">
                      <a:solidFill>
                        <a:srgbClr val="000000"/>
                      </a:solidFill>
                      <a:latin typeface="Calibri" panose="020F0502020204030204" pitchFamily="34" charset="0"/>
                    </a:rPr>
                    <a:t>Shëndetësisë</a:t>
                  </a:r>
                  <a:endParaRPr lang="en-US" altLang="sq-AL" sz="1387" i="1" dirty="0">
                    <a:solidFill>
                      <a:srgbClr val="000000"/>
                    </a:solidFill>
                    <a:latin typeface="Calibri" panose="020F0502020204030204" pitchFamily="34" charset="0"/>
                  </a:endParaRPr>
                </a:p>
              </p:txBody>
            </p:sp>
          </p:grpSp>
          <p:grpSp>
            <p:nvGrpSpPr>
              <p:cNvPr id="11303" name="Group 73">
                <a:extLst>
                  <a:ext uri="{FF2B5EF4-FFF2-40B4-BE49-F238E27FC236}">
                    <a16:creationId xmlns="" xmlns:a16="http://schemas.microsoft.com/office/drawing/2014/main" id="{E4FA6697-FC97-431A-8EF8-5A0BB39C8958}"/>
                  </a:ext>
                </a:extLst>
              </p:cNvPr>
              <p:cNvGrpSpPr>
                <a:grpSpLocks/>
              </p:cNvGrpSpPr>
              <p:nvPr/>
            </p:nvGrpSpPr>
            <p:grpSpPr bwMode="auto">
              <a:xfrm>
                <a:off x="1651274" y="3980755"/>
                <a:ext cx="1340906" cy="689307"/>
                <a:chOff x="160474" y="2849451"/>
                <a:chExt cx="1301332" cy="689307"/>
              </a:xfrm>
            </p:grpSpPr>
            <p:sp>
              <p:nvSpPr>
                <p:cNvPr id="75" name="Rectangle 74">
                  <a:extLst>
                    <a:ext uri="{FF2B5EF4-FFF2-40B4-BE49-F238E27FC236}">
                      <a16:creationId xmlns="" xmlns:a16="http://schemas.microsoft.com/office/drawing/2014/main" id="{4713A484-54E2-43EF-8917-4D09A41F82F9}"/>
                    </a:ext>
                  </a:extLst>
                </p:cNvPr>
                <p:cNvSpPr/>
                <p:nvPr/>
              </p:nvSpPr>
              <p:spPr>
                <a:xfrm>
                  <a:off x="198473" y="2891039"/>
                  <a:ext cx="1263333" cy="647719"/>
                </a:xfrm>
                <a:prstGeom prst="rect">
                  <a:avLst/>
                </a:prstGeom>
                <a:solidFill>
                  <a:schemeClr val="bg1"/>
                </a:solidFill>
                <a:ln w="127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280" dirty="0">
                    <a:solidFill>
                      <a:sysClr val="windowText" lastClr="000000"/>
                    </a:solidFill>
                  </a:endParaRPr>
                </a:p>
              </p:txBody>
            </p:sp>
            <p:sp>
              <p:nvSpPr>
                <p:cNvPr id="76" name="Rounded Rectangle 75">
                  <a:extLst>
                    <a:ext uri="{FF2B5EF4-FFF2-40B4-BE49-F238E27FC236}">
                      <a16:creationId xmlns="" xmlns:a16="http://schemas.microsoft.com/office/drawing/2014/main" id="{B9A739FB-A28F-4346-9A68-FCD5C7424B55}"/>
                    </a:ext>
                  </a:extLst>
                </p:cNvPr>
                <p:cNvSpPr/>
                <p:nvPr/>
              </p:nvSpPr>
              <p:spPr>
                <a:xfrm>
                  <a:off x="264722" y="3313326"/>
                  <a:ext cx="1153946" cy="192093"/>
                </a:xfrm>
                <a:prstGeom prst="roundRect">
                  <a:avLst/>
                </a:prstGeom>
                <a:solidFill>
                  <a:srgbClr val="E2E8F2"/>
                </a:solidFill>
                <a:ln w="12700">
                  <a:solidFill>
                    <a:srgbClr val="E2E8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93" b="1" dirty="0">
                      <a:solidFill>
                        <a:sysClr val="windowText" lastClr="000000"/>
                      </a:solidFill>
                    </a:rPr>
                    <a:t>MIE</a:t>
                  </a:r>
                </a:p>
              </p:txBody>
            </p:sp>
            <p:sp>
              <p:nvSpPr>
                <p:cNvPr id="11315" name="Rectangle 76">
                  <a:extLst>
                    <a:ext uri="{FF2B5EF4-FFF2-40B4-BE49-F238E27FC236}">
                      <a16:creationId xmlns="" xmlns:a16="http://schemas.microsoft.com/office/drawing/2014/main" id="{AA8CB5C2-9E0B-4735-9C8D-F7FB21C881F3}"/>
                    </a:ext>
                  </a:extLst>
                </p:cNvPr>
                <p:cNvSpPr>
                  <a:spLocks noChangeArrowheads="1"/>
                </p:cNvSpPr>
                <p:nvPr/>
              </p:nvSpPr>
              <p:spPr bwMode="auto">
                <a:xfrm>
                  <a:off x="160474" y="2849451"/>
                  <a:ext cx="1273600" cy="486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q-AL" sz="1387" i="1" dirty="0" err="1">
                      <a:solidFill>
                        <a:srgbClr val="000000"/>
                      </a:solidFill>
                      <a:latin typeface="Calibri" panose="020F0502020204030204" pitchFamily="34" charset="0"/>
                    </a:rPr>
                    <a:t>Sektori</a:t>
                  </a:r>
                  <a:r>
                    <a:rPr lang="en-US" altLang="sq-AL" sz="1387" i="1" dirty="0">
                      <a:solidFill>
                        <a:srgbClr val="000000"/>
                      </a:solidFill>
                      <a:latin typeface="Calibri" panose="020F0502020204030204" pitchFamily="34" charset="0"/>
                    </a:rPr>
                    <a:t> </a:t>
                  </a:r>
                  <a:r>
                    <a:rPr lang="en-US" altLang="sq-AL" sz="1387" i="1" dirty="0" err="1">
                      <a:solidFill>
                        <a:srgbClr val="000000"/>
                      </a:solidFill>
                      <a:latin typeface="Calibri" panose="020F0502020204030204" pitchFamily="34" charset="0"/>
                    </a:rPr>
                    <a:t>i</a:t>
                  </a:r>
                  <a:endParaRPr lang="en-US" altLang="sq-AL" sz="1387" i="1" dirty="0">
                    <a:solidFill>
                      <a:srgbClr val="000000"/>
                    </a:solidFill>
                    <a:latin typeface="Calibri" panose="020F0502020204030204" pitchFamily="34" charset="0"/>
                  </a:endParaRPr>
                </a:p>
                <a:p>
                  <a:pPr eaLnBrk="1" hangingPunct="1"/>
                  <a:r>
                    <a:rPr lang="en-US" altLang="sq-AL" sz="1387" i="1" dirty="0" err="1">
                      <a:solidFill>
                        <a:srgbClr val="000000"/>
                      </a:solidFill>
                      <a:latin typeface="Calibri" panose="020F0502020204030204" pitchFamily="34" charset="0"/>
                    </a:rPr>
                    <a:t>Infrastrukturës</a:t>
                  </a:r>
                  <a:endParaRPr lang="en-US" altLang="sq-AL" sz="1387" i="1" dirty="0">
                    <a:solidFill>
                      <a:srgbClr val="000000"/>
                    </a:solidFill>
                    <a:latin typeface="Calibri" panose="020F0502020204030204" pitchFamily="34" charset="0"/>
                  </a:endParaRPr>
                </a:p>
              </p:txBody>
            </p:sp>
          </p:grpSp>
          <p:grpSp>
            <p:nvGrpSpPr>
              <p:cNvPr id="11304" name="Group 78">
                <a:extLst>
                  <a:ext uri="{FF2B5EF4-FFF2-40B4-BE49-F238E27FC236}">
                    <a16:creationId xmlns="" xmlns:a16="http://schemas.microsoft.com/office/drawing/2014/main" id="{1C7899A9-E1D8-4A6C-9818-147C5A4030A4}"/>
                  </a:ext>
                </a:extLst>
              </p:cNvPr>
              <p:cNvGrpSpPr>
                <a:grpSpLocks/>
              </p:cNvGrpSpPr>
              <p:nvPr/>
            </p:nvGrpSpPr>
            <p:grpSpPr bwMode="auto">
              <a:xfrm>
                <a:off x="3197404" y="4242366"/>
                <a:ext cx="1559210" cy="742032"/>
                <a:chOff x="209587" y="2879371"/>
                <a:chExt cx="1559210" cy="377243"/>
              </a:xfrm>
            </p:grpSpPr>
            <p:sp>
              <p:nvSpPr>
                <p:cNvPr id="81" name="Rectangle 80">
                  <a:extLst>
                    <a:ext uri="{FF2B5EF4-FFF2-40B4-BE49-F238E27FC236}">
                      <a16:creationId xmlns="" xmlns:a16="http://schemas.microsoft.com/office/drawing/2014/main" id="{D8C00F7B-367D-4F16-8EE5-A828C7BB9AB1}"/>
                    </a:ext>
                  </a:extLst>
                </p:cNvPr>
                <p:cNvSpPr/>
                <p:nvPr/>
              </p:nvSpPr>
              <p:spPr>
                <a:xfrm>
                  <a:off x="255188" y="2891000"/>
                  <a:ext cx="1325564" cy="365614"/>
                </a:xfrm>
                <a:prstGeom prst="rect">
                  <a:avLst/>
                </a:prstGeom>
                <a:solidFill>
                  <a:schemeClr val="bg1"/>
                </a:solidFill>
                <a:ln w="127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280" dirty="0">
                    <a:solidFill>
                      <a:sysClr val="windowText" lastClr="000000"/>
                    </a:solidFill>
                  </a:endParaRPr>
                </a:p>
              </p:txBody>
            </p:sp>
            <p:sp>
              <p:nvSpPr>
                <p:cNvPr id="82" name="Rounded Rectangle 81">
                  <a:extLst>
                    <a:ext uri="{FF2B5EF4-FFF2-40B4-BE49-F238E27FC236}">
                      <a16:creationId xmlns="" xmlns:a16="http://schemas.microsoft.com/office/drawing/2014/main" id="{3A0B15BF-455F-49C3-B3FD-1C47C4D77E72}"/>
                    </a:ext>
                  </a:extLst>
                </p:cNvPr>
                <p:cNvSpPr/>
                <p:nvPr/>
              </p:nvSpPr>
              <p:spPr>
                <a:xfrm>
                  <a:off x="277413" y="3125865"/>
                  <a:ext cx="1281114" cy="97658"/>
                </a:xfrm>
                <a:prstGeom prst="roundRect">
                  <a:avLst/>
                </a:prstGeom>
                <a:solidFill>
                  <a:srgbClr val="E2E8F2"/>
                </a:solidFill>
                <a:ln w="12700">
                  <a:solidFill>
                    <a:srgbClr val="E2E8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93" b="1" dirty="0">
                      <a:solidFill>
                        <a:sysClr val="windowText" lastClr="000000"/>
                      </a:solidFill>
                    </a:rPr>
                    <a:t>MSHMS</a:t>
                  </a:r>
                </a:p>
              </p:txBody>
            </p:sp>
            <p:sp>
              <p:nvSpPr>
                <p:cNvPr id="11312" name="Rectangle 82">
                  <a:extLst>
                    <a:ext uri="{FF2B5EF4-FFF2-40B4-BE49-F238E27FC236}">
                      <a16:creationId xmlns="" xmlns:a16="http://schemas.microsoft.com/office/drawing/2014/main" id="{37E3BAB0-65BE-43CC-B6EF-61EBF46057CE}"/>
                    </a:ext>
                  </a:extLst>
                </p:cNvPr>
                <p:cNvSpPr>
                  <a:spLocks noChangeArrowheads="1"/>
                </p:cNvSpPr>
                <p:nvPr/>
              </p:nvSpPr>
              <p:spPr bwMode="auto">
                <a:xfrm>
                  <a:off x="209587" y="2879371"/>
                  <a:ext cx="1559210" cy="27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q-AL" sz="1387" i="1" dirty="0" err="1">
                      <a:solidFill>
                        <a:srgbClr val="000000"/>
                      </a:solidFill>
                      <a:latin typeface="Calibri" panose="020F0502020204030204" pitchFamily="34" charset="0"/>
                    </a:rPr>
                    <a:t>Sektori</a:t>
                  </a:r>
                  <a:r>
                    <a:rPr lang="en-US" altLang="sq-AL" sz="1387" i="1" dirty="0">
                      <a:solidFill>
                        <a:srgbClr val="000000"/>
                      </a:solidFill>
                      <a:latin typeface="Calibri" panose="020F0502020204030204" pitchFamily="34" charset="0"/>
                    </a:rPr>
                    <a:t>  </a:t>
                  </a:r>
                  <a:r>
                    <a:rPr lang="en-US" altLang="sq-AL" sz="1387" i="1" dirty="0" err="1">
                      <a:solidFill>
                        <a:srgbClr val="000000"/>
                      </a:solidFill>
                      <a:latin typeface="Calibri" panose="020F0502020204030204" pitchFamily="34" charset="0"/>
                    </a:rPr>
                    <a:t>Mbrojtjes</a:t>
                  </a:r>
                  <a:r>
                    <a:rPr lang="en-US" altLang="sq-AL" sz="1387" i="1" dirty="0">
                      <a:solidFill>
                        <a:srgbClr val="000000"/>
                      </a:solidFill>
                      <a:latin typeface="Calibri" panose="020F0502020204030204" pitchFamily="34" charset="0"/>
                    </a:rPr>
                    <a:t> </a:t>
                  </a:r>
                </a:p>
                <a:p>
                  <a:pPr eaLnBrk="1" hangingPunct="1"/>
                  <a:r>
                    <a:rPr lang="en-US" altLang="sq-AL" sz="1387" i="1" dirty="0" err="1" smtClean="0">
                      <a:solidFill>
                        <a:srgbClr val="000000"/>
                      </a:solidFill>
                      <a:latin typeface="Calibri" panose="020F0502020204030204" pitchFamily="34" charset="0"/>
                    </a:rPr>
                    <a:t>Sociale</a:t>
                  </a:r>
                  <a:r>
                    <a:rPr lang="en-US" altLang="sq-AL" sz="1387" i="1" dirty="0" smtClean="0">
                      <a:solidFill>
                        <a:srgbClr val="000000"/>
                      </a:solidFill>
                      <a:latin typeface="Calibri" panose="020F0502020204030204" pitchFamily="34" charset="0"/>
                    </a:rPr>
                    <a:t> </a:t>
                  </a:r>
                  <a:endParaRPr lang="en-US" altLang="sq-AL" sz="1387" i="1" dirty="0">
                    <a:solidFill>
                      <a:srgbClr val="000000"/>
                    </a:solidFill>
                    <a:latin typeface="Calibri" panose="020F0502020204030204" pitchFamily="34" charset="0"/>
                  </a:endParaRPr>
                </a:p>
              </p:txBody>
            </p:sp>
          </p:grpSp>
          <p:grpSp>
            <p:nvGrpSpPr>
              <p:cNvPr id="11305" name="Group 83">
                <a:extLst>
                  <a:ext uri="{FF2B5EF4-FFF2-40B4-BE49-F238E27FC236}">
                    <a16:creationId xmlns="" xmlns:a16="http://schemas.microsoft.com/office/drawing/2014/main" id="{35AFEC05-05E8-467B-97F6-1BFF3492CA63}"/>
                  </a:ext>
                </a:extLst>
              </p:cNvPr>
              <p:cNvGrpSpPr>
                <a:grpSpLocks/>
              </p:cNvGrpSpPr>
              <p:nvPr/>
            </p:nvGrpSpPr>
            <p:grpSpPr bwMode="auto">
              <a:xfrm>
                <a:off x="3229197" y="5149235"/>
                <a:ext cx="1329847" cy="689260"/>
                <a:chOff x="199435" y="2849451"/>
                <a:chExt cx="1263030" cy="689260"/>
              </a:xfrm>
            </p:grpSpPr>
            <p:sp>
              <p:nvSpPr>
                <p:cNvPr id="85" name="Rectangle 84">
                  <a:extLst>
                    <a:ext uri="{FF2B5EF4-FFF2-40B4-BE49-F238E27FC236}">
                      <a16:creationId xmlns="" xmlns:a16="http://schemas.microsoft.com/office/drawing/2014/main" id="{72FA233D-41FF-41EF-A75C-B20BABDED225}"/>
                    </a:ext>
                  </a:extLst>
                </p:cNvPr>
                <p:cNvSpPr/>
                <p:nvPr/>
              </p:nvSpPr>
              <p:spPr>
                <a:xfrm>
                  <a:off x="254767" y="2890992"/>
                  <a:ext cx="1207698" cy="647719"/>
                </a:xfrm>
                <a:prstGeom prst="rect">
                  <a:avLst/>
                </a:prstGeom>
                <a:solidFill>
                  <a:schemeClr val="bg1"/>
                </a:solidFill>
                <a:ln w="12700">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280" dirty="0">
                    <a:solidFill>
                      <a:sysClr val="windowText" lastClr="000000"/>
                    </a:solidFill>
                  </a:endParaRPr>
                </a:p>
              </p:txBody>
            </p:sp>
            <p:sp>
              <p:nvSpPr>
                <p:cNvPr id="86" name="Rounded Rectangle 85">
                  <a:extLst>
                    <a:ext uri="{FF2B5EF4-FFF2-40B4-BE49-F238E27FC236}">
                      <a16:creationId xmlns="" xmlns:a16="http://schemas.microsoft.com/office/drawing/2014/main" id="{DF602B26-B4EB-420A-BC1D-6D458650EB30}"/>
                    </a:ext>
                  </a:extLst>
                </p:cNvPr>
                <p:cNvSpPr/>
                <p:nvPr/>
              </p:nvSpPr>
              <p:spPr>
                <a:xfrm>
                  <a:off x="293967" y="3313279"/>
                  <a:ext cx="1129296" cy="192093"/>
                </a:xfrm>
                <a:prstGeom prst="roundRect">
                  <a:avLst/>
                </a:prstGeom>
                <a:solidFill>
                  <a:srgbClr val="E2E8F2"/>
                </a:solidFill>
                <a:ln w="12700">
                  <a:solidFill>
                    <a:srgbClr val="E2E8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93" b="1" dirty="0">
                      <a:solidFill>
                        <a:sysClr val="windowText" lastClr="000000"/>
                      </a:solidFill>
                    </a:rPr>
                    <a:t>MFE</a:t>
                  </a:r>
                </a:p>
              </p:txBody>
            </p:sp>
            <p:sp>
              <p:nvSpPr>
                <p:cNvPr id="11309" name="Rectangle 86">
                  <a:extLst>
                    <a:ext uri="{FF2B5EF4-FFF2-40B4-BE49-F238E27FC236}">
                      <a16:creationId xmlns="" xmlns:a16="http://schemas.microsoft.com/office/drawing/2014/main" id="{940DDE1B-D816-4203-AF31-65162EB77D53}"/>
                    </a:ext>
                  </a:extLst>
                </p:cNvPr>
                <p:cNvSpPr>
                  <a:spLocks noChangeArrowheads="1"/>
                </p:cNvSpPr>
                <p:nvPr/>
              </p:nvSpPr>
              <p:spPr bwMode="auto">
                <a:xfrm>
                  <a:off x="199435" y="2849451"/>
                  <a:ext cx="1206646" cy="486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q-AL" sz="1387" i="1" dirty="0" err="1">
                      <a:solidFill>
                        <a:srgbClr val="000000"/>
                      </a:solidFill>
                      <a:latin typeface="Calibri" panose="020F0502020204030204" pitchFamily="34" charset="0"/>
                    </a:rPr>
                    <a:t>Sektori</a:t>
                  </a:r>
                  <a:r>
                    <a:rPr lang="en-US" altLang="sq-AL" sz="1387" i="1" dirty="0">
                      <a:solidFill>
                        <a:srgbClr val="000000"/>
                      </a:solidFill>
                      <a:latin typeface="Calibri" panose="020F0502020204030204" pitchFamily="34" charset="0"/>
                    </a:rPr>
                    <a:t> </a:t>
                  </a:r>
                </a:p>
                <a:p>
                  <a:pPr eaLnBrk="1" hangingPunct="1"/>
                  <a:r>
                    <a:rPr lang="en-US" altLang="sq-AL" sz="1387" i="1" dirty="0" err="1">
                      <a:solidFill>
                        <a:srgbClr val="000000"/>
                      </a:solidFill>
                      <a:latin typeface="Calibri" panose="020F0502020204030204" pitchFamily="34" charset="0"/>
                    </a:rPr>
                    <a:t>Makroekonomik</a:t>
                  </a:r>
                  <a:endParaRPr lang="en-US" altLang="sq-AL" sz="1387" i="1" dirty="0">
                    <a:solidFill>
                      <a:srgbClr val="000000"/>
                    </a:solidFill>
                    <a:latin typeface="Calibri" panose="020F0502020204030204" pitchFamily="34" charset="0"/>
                  </a:endParaRPr>
                </a:p>
              </p:txBody>
            </p:sp>
          </p:grpSp>
          <p:sp>
            <p:nvSpPr>
              <p:cNvPr id="111" name="Rounded Rectangle 110">
                <a:extLst>
                  <a:ext uri="{FF2B5EF4-FFF2-40B4-BE49-F238E27FC236}">
                    <a16:creationId xmlns="" xmlns:a16="http://schemas.microsoft.com/office/drawing/2014/main" id="{6DB344D6-A137-4CD7-B7CB-16420DCF0D5A}"/>
                  </a:ext>
                </a:extLst>
              </p:cNvPr>
              <p:cNvSpPr/>
              <p:nvPr/>
            </p:nvSpPr>
            <p:spPr>
              <a:xfrm>
                <a:off x="160078" y="2887247"/>
                <a:ext cx="4495803" cy="3113178"/>
              </a:xfrm>
              <a:prstGeom prst="roundRect">
                <a:avLst/>
              </a:prstGeom>
              <a:noFill/>
              <a:ln w="3175">
                <a:solidFill>
                  <a:srgbClr val="E2E8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q-AL"/>
              </a:p>
            </p:txBody>
          </p:sp>
        </p:grpSp>
        <p:cxnSp>
          <p:nvCxnSpPr>
            <p:cNvPr id="115" name="Straight Connector 114">
              <a:extLst>
                <a:ext uri="{FF2B5EF4-FFF2-40B4-BE49-F238E27FC236}">
                  <a16:creationId xmlns="" xmlns:a16="http://schemas.microsoft.com/office/drawing/2014/main" id="{1A03FF73-29C3-4D82-9BC1-8B4E7585B691}"/>
                </a:ext>
              </a:extLst>
            </p:cNvPr>
            <p:cNvCxnSpPr>
              <a:stCxn id="6" idx="2"/>
              <a:endCxn id="111" idx="0"/>
            </p:cNvCxnSpPr>
            <p:nvPr/>
          </p:nvCxnSpPr>
          <p:spPr>
            <a:xfrm>
              <a:off x="2231813" y="2665905"/>
              <a:ext cx="0" cy="719666"/>
            </a:xfrm>
            <a:prstGeom prst="line">
              <a:avLst/>
            </a:prstGeom>
            <a:ln>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17" name="Elbow Connector 116">
              <a:extLst>
                <a:ext uri="{FF2B5EF4-FFF2-40B4-BE49-F238E27FC236}">
                  <a16:creationId xmlns="" xmlns:a16="http://schemas.microsoft.com/office/drawing/2014/main" id="{A75EE01E-7AD1-4F76-BF6D-F9DDEDEA5E45}"/>
                </a:ext>
              </a:extLst>
            </p:cNvPr>
            <p:cNvCxnSpPr>
              <a:stCxn id="14" idx="2"/>
              <a:endCxn id="90" idx="1"/>
            </p:cNvCxnSpPr>
            <p:nvPr/>
          </p:nvCxnSpPr>
          <p:spPr>
            <a:xfrm rot="5400000">
              <a:off x="5461001" y="2716704"/>
              <a:ext cx="472439" cy="377613"/>
            </a:xfrm>
            <a:prstGeom prst="bentConnector4">
              <a:avLst>
                <a:gd name="adj1" fmla="val 33344"/>
                <a:gd name="adj2" fmla="val 164695"/>
              </a:avLst>
            </a:prstGeom>
            <a:ln>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20" name="Elbow Connector 119">
              <a:extLst>
                <a:ext uri="{FF2B5EF4-FFF2-40B4-BE49-F238E27FC236}">
                  <a16:creationId xmlns="" xmlns:a16="http://schemas.microsoft.com/office/drawing/2014/main" id="{84FD9E39-B743-4037-8830-EF13187C9488}"/>
                </a:ext>
              </a:extLst>
            </p:cNvPr>
            <p:cNvCxnSpPr>
              <a:stCxn id="14" idx="2"/>
              <a:endCxn id="89" idx="1"/>
            </p:cNvCxnSpPr>
            <p:nvPr/>
          </p:nvCxnSpPr>
          <p:spPr>
            <a:xfrm rot="5400000">
              <a:off x="5229860" y="2947844"/>
              <a:ext cx="934720" cy="377613"/>
            </a:xfrm>
            <a:prstGeom prst="bentConnector4">
              <a:avLst>
                <a:gd name="adj1" fmla="val 17999"/>
                <a:gd name="adj2" fmla="val 164694"/>
              </a:avLst>
            </a:prstGeom>
            <a:ln>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11281" name="Group 6">
              <a:extLst>
                <a:ext uri="{FF2B5EF4-FFF2-40B4-BE49-F238E27FC236}">
                  <a16:creationId xmlns="" xmlns:a16="http://schemas.microsoft.com/office/drawing/2014/main" id="{6E56654F-4D8D-4A88-9AA5-55A59C4A057A}"/>
                </a:ext>
              </a:extLst>
            </p:cNvPr>
            <p:cNvGrpSpPr>
              <a:grpSpLocks/>
            </p:cNvGrpSpPr>
            <p:nvPr/>
          </p:nvGrpSpPr>
          <p:grpSpPr bwMode="auto">
            <a:xfrm>
              <a:off x="5508414" y="2669291"/>
              <a:ext cx="1588347" cy="1559559"/>
              <a:chOff x="5450141" y="2281992"/>
              <a:chExt cx="1489589" cy="1460764"/>
            </a:xfrm>
          </p:grpSpPr>
          <p:sp>
            <p:nvSpPr>
              <p:cNvPr id="88" name="Rounded Rectangle 87">
                <a:extLst>
                  <a:ext uri="{FF2B5EF4-FFF2-40B4-BE49-F238E27FC236}">
                    <a16:creationId xmlns="" xmlns:a16="http://schemas.microsoft.com/office/drawing/2014/main" id="{3B91BFF9-ECAB-4D34-B426-4EC66C581C7E}"/>
                  </a:ext>
                </a:extLst>
              </p:cNvPr>
              <p:cNvSpPr/>
              <p:nvPr/>
            </p:nvSpPr>
            <p:spPr>
              <a:xfrm>
                <a:off x="5450141" y="3447748"/>
                <a:ext cx="1489589" cy="29500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93" b="1" dirty="0" err="1"/>
                  <a:t>Tiranë</a:t>
                </a:r>
                <a:endParaRPr lang="en-US" sz="1493" b="1" dirty="0"/>
              </a:p>
            </p:txBody>
          </p:sp>
          <p:sp>
            <p:nvSpPr>
              <p:cNvPr id="89" name="Rounded Rectangle 88">
                <a:extLst>
                  <a:ext uri="{FF2B5EF4-FFF2-40B4-BE49-F238E27FC236}">
                    <a16:creationId xmlns="" xmlns:a16="http://schemas.microsoft.com/office/drawing/2014/main" id="{22B8B498-062C-45A4-B2B6-302390249E1D}"/>
                  </a:ext>
                </a:extLst>
              </p:cNvPr>
              <p:cNvSpPr/>
              <p:nvPr/>
            </p:nvSpPr>
            <p:spPr>
              <a:xfrm>
                <a:off x="5450141" y="3009995"/>
                <a:ext cx="1489589" cy="29500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93" b="1" dirty="0" err="1"/>
                  <a:t>Lezhë</a:t>
                </a:r>
                <a:endParaRPr lang="en-US" sz="1493" b="1" dirty="0"/>
              </a:p>
            </p:txBody>
          </p:sp>
          <p:sp>
            <p:nvSpPr>
              <p:cNvPr id="90" name="Rounded Rectangle 89">
                <a:extLst>
                  <a:ext uri="{FF2B5EF4-FFF2-40B4-BE49-F238E27FC236}">
                    <a16:creationId xmlns="" xmlns:a16="http://schemas.microsoft.com/office/drawing/2014/main" id="{F9C2C821-5DAE-44E6-8A57-FEC054BEDE2F}"/>
                  </a:ext>
                </a:extLst>
              </p:cNvPr>
              <p:cNvSpPr/>
              <p:nvPr/>
            </p:nvSpPr>
            <p:spPr>
              <a:xfrm>
                <a:off x="5450141" y="2577000"/>
                <a:ext cx="1489589" cy="29500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93" b="1" dirty="0" err="1"/>
                  <a:t>Durrës</a:t>
                </a:r>
                <a:endParaRPr lang="en-US" sz="1493" b="1" dirty="0"/>
              </a:p>
            </p:txBody>
          </p:sp>
          <p:cxnSp>
            <p:nvCxnSpPr>
              <p:cNvPr id="124" name="Elbow Connector 123">
                <a:extLst>
                  <a:ext uri="{FF2B5EF4-FFF2-40B4-BE49-F238E27FC236}">
                    <a16:creationId xmlns="" xmlns:a16="http://schemas.microsoft.com/office/drawing/2014/main" id="{CC2F3B4C-A941-4989-9135-3B66BB431281}"/>
                  </a:ext>
                </a:extLst>
              </p:cNvPr>
              <p:cNvCxnSpPr>
                <a:stCxn id="14" idx="2"/>
                <a:endCxn id="88" idx="1"/>
              </p:cNvCxnSpPr>
              <p:nvPr/>
            </p:nvCxnSpPr>
            <p:spPr>
              <a:xfrm rot="5400000">
                <a:off x="4970578" y="2761555"/>
                <a:ext cx="1313261" cy="354134"/>
              </a:xfrm>
              <a:prstGeom prst="bentConnector4">
                <a:avLst>
                  <a:gd name="adj1" fmla="val 11817"/>
                  <a:gd name="adj2" fmla="val 164694"/>
                </a:avLst>
              </a:prstGeom>
              <a:ln>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sp>
          <p:nvSpPr>
            <p:cNvPr id="61" name="Rounded Rectangle 60">
              <a:extLst>
                <a:ext uri="{FF2B5EF4-FFF2-40B4-BE49-F238E27FC236}">
                  <a16:creationId xmlns="" xmlns:a16="http://schemas.microsoft.com/office/drawing/2014/main" id="{C13ECAEF-C8E6-4865-A464-62A03DA25541}"/>
                </a:ext>
              </a:extLst>
            </p:cNvPr>
            <p:cNvSpPr/>
            <p:nvPr/>
          </p:nvSpPr>
          <p:spPr>
            <a:xfrm>
              <a:off x="7821507" y="3888491"/>
              <a:ext cx="1469813" cy="3149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93" b="1" dirty="0"/>
                <a:t>OKB</a:t>
              </a:r>
            </a:p>
          </p:txBody>
        </p:sp>
        <p:sp>
          <p:nvSpPr>
            <p:cNvPr id="62" name="Rounded Rectangle 61">
              <a:extLst>
                <a:ext uri="{FF2B5EF4-FFF2-40B4-BE49-F238E27FC236}">
                  <a16:creationId xmlns="" xmlns:a16="http://schemas.microsoft.com/office/drawing/2014/main" id="{D82F4558-CB29-47EC-B1D9-032EE1763DBE}"/>
                </a:ext>
              </a:extLst>
            </p:cNvPr>
            <p:cNvSpPr/>
            <p:nvPr/>
          </p:nvSpPr>
          <p:spPr>
            <a:xfrm>
              <a:off x="7821507" y="3421131"/>
              <a:ext cx="1469813" cy="3149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93" b="1" dirty="0"/>
                <a:t>BE</a:t>
              </a:r>
            </a:p>
          </p:txBody>
        </p:sp>
        <p:sp>
          <p:nvSpPr>
            <p:cNvPr id="63" name="Rounded Rectangle 62">
              <a:extLst>
                <a:ext uri="{FF2B5EF4-FFF2-40B4-BE49-F238E27FC236}">
                  <a16:creationId xmlns="" xmlns:a16="http://schemas.microsoft.com/office/drawing/2014/main" id="{58B00569-8D82-4F42-BF4F-102257F8419F}"/>
                </a:ext>
              </a:extLst>
            </p:cNvPr>
            <p:cNvSpPr/>
            <p:nvPr/>
          </p:nvSpPr>
          <p:spPr>
            <a:xfrm>
              <a:off x="7821507" y="2960545"/>
              <a:ext cx="1469813" cy="31326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93" b="1" dirty="0" err="1"/>
                <a:t>Qeveria</a:t>
              </a:r>
              <a:endParaRPr lang="en-US" sz="1493" b="1" dirty="0"/>
            </a:p>
          </p:txBody>
        </p:sp>
        <p:cxnSp>
          <p:nvCxnSpPr>
            <p:cNvPr id="64" name="Elbow Connector 63">
              <a:extLst>
                <a:ext uri="{FF2B5EF4-FFF2-40B4-BE49-F238E27FC236}">
                  <a16:creationId xmlns="" xmlns:a16="http://schemas.microsoft.com/office/drawing/2014/main" id="{C78AEDFE-6658-46A1-88D0-7A9ECFDD8614}"/>
                </a:ext>
              </a:extLst>
            </p:cNvPr>
            <p:cNvCxnSpPr>
              <a:stCxn id="13" idx="2"/>
              <a:endCxn id="61" idx="1"/>
            </p:cNvCxnSpPr>
            <p:nvPr/>
          </p:nvCxnSpPr>
          <p:spPr>
            <a:xfrm rot="5400000">
              <a:off x="7385475" y="3091778"/>
              <a:ext cx="1390226" cy="518160"/>
            </a:xfrm>
            <a:prstGeom prst="bentConnector4">
              <a:avLst>
                <a:gd name="adj1" fmla="val 14733"/>
                <a:gd name="adj2" fmla="val 146999"/>
              </a:avLst>
            </a:prstGeom>
            <a:ln>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65" name="Rounded Rectangle 64">
              <a:extLst>
                <a:ext uri="{FF2B5EF4-FFF2-40B4-BE49-F238E27FC236}">
                  <a16:creationId xmlns="" xmlns:a16="http://schemas.microsoft.com/office/drawing/2014/main" id="{02232FF7-BF6B-42D8-99D2-5508496F27A9}"/>
                </a:ext>
              </a:extLst>
            </p:cNvPr>
            <p:cNvSpPr/>
            <p:nvPr/>
          </p:nvSpPr>
          <p:spPr>
            <a:xfrm>
              <a:off x="7826587" y="4360930"/>
              <a:ext cx="1469813" cy="31326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93" b="1" dirty="0"/>
                <a:t>PNUD</a:t>
              </a:r>
            </a:p>
          </p:txBody>
        </p:sp>
        <p:cxnSp>
          <p:nvCxnSpPr>
            <p:cNvPr id="78" name="Elbow Connector 77">
              <a:extLst>
                <a:ext uri="{FF2B5EF4-FFF2-40B4-BE49-F238E27FC236}">
                  <a16:creationId xmlns="" xmlns:a16="http://schemas.microsoft.com/office/drawing/2014/main" id="{2980F478-CBAD-4C72-ADA9-B7F77C22BF89}"/>
                </a:ext>
              </a:extLst>
            </p:cNvPr>
            <p:cNvCxnSpPr>
              <a:stCxn id="13" idx="2"/>
              <a:endCxn id="63" idx="1"/>
            </p:cNvCxnSpPr>
            <p:nvPr/>
          </p:nvCxnSpPr>
          <p:spPr>
            <a:xfrm rot="5400000">
              <a:off x="7855374" y="2632038"/>
              <a:ext cx="450427" cy="518160"/>
            </a:xfrm>
            <a:prstGeom prst="bentConnector4">
              <a:avLst>
                <a:gd name="adj1" fmla="val 42352"/>
                <a:gd name="adj2" fmla="val 146999"/>
              </a:avLst>
            </a:prstGeom>
            <a:ln>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80" name="Elbow Connector 79">
              <a:extLst>
                <a:ext uri="{FF2B5EF4-FFF2-40B4-BE49-F238E27FC236}">
                  <a16:creationId xmlns="" xmlns:a16="http://schemas.microsoft.com/office/drawing/2014/main" id="{07A3D6E9-59F2-4620-AA71-F349A5D6EBE1}"/>
                </a:ext>
              </a:extLst>
            </p:cNvPr>
            <p:cNvCxnSpPr/>
            <p:nvPr/>
          </p:nvCxnSpPr>
          <p:spPr>
            <a:xfrm rot="5400000">
              <a:off x="7623388" y="2867411"/>
              <a:ext cx="914400" cy="518160"/>
            </a:xfrm>
            <a:prstGeom prst="bentConnector4">
              <a:avLst>
                <a:gd name="adj1" fmla="val 21001"/>
                <a:gd name="adj2" fmla="val 146999"/>
              </a:avLst>
            </a:prstGeom>
            <a:ln>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91" name="Elbow Connector 90">
              <a:extLst>
                <a:ext uri="{FF2B5EF4-FFF2-40B4-BE49-F238E27FC236}">
                  <a16:creationId xmlns="" xmlns:a16="http://schemas.microsoft.com/office/drawing/2014/main" id="{2A4DA40B-C4BF-480F-8F5B-92B70D24B1AE}"/>
                </a:ext>
              </a:extLst>
            </p:cNvPr>
            <p:cNvCxnSpPr>
              <a:stCxn id="13" idx="2"/>
              <a:endCxn id="65" idx="1"/>
            </p:cNvCxnSpPr>
            <p:nvPr/>
          </p:nvCxnSpPr>
          <p:spPr>
            <a:xfrm rot="5400000">
              <a:off x="7156874" y="3335617"/>
              <a:ext cx="1852507" cy="513081"/>
            </a:xfrm>
            <a:prstGeom prst="bentConnector4">
              <a:avLst>
                <a:gd name="adj1" fmla="val 10499"/>
                <a:gd name="adj2" fmla="val 147418"/>
              </a:avLst>
            </a:prstGeom>
            <a:ln>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92" name="Rounded Rectangle 91">
              <a:extLst>
                <a:ext uri="{FF2B5EF4-FFF2-40B4-BE49-F238E27FC236}">
                  <a16:creationId xmlns="" xmlns:a16="http://schemas.microsoft.com/office/drawing/2014/main" id="{77687F95-481A-43B8-9EAC-EEC70A98E9D7}"/>
                </a:ext>
              </a:extLst>
            </p:cNvPr>
            <p:cNvSpPr/>
            <p:nvPr/>
          </p:nvSpPr>
          <p:spPr>
            <a:xfrm>
              <a:off x="7821507" y="4779185"/>
              <a:ext cx="1469813" cy="3149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93" b="1" dirty="0"/>
                <a:t>BB</a:t>
              </a:r>
            </a:p>
          </p:txBody>
        </p:sp>
        <p:cxnSp>
          <p:nvCxnSpPr>
            <p:cNvPr id="93" name="Elbow Connector 92">
              <a:extLst>
                <a:ext uri="{FF2B5EF4-FFF2-40B4-BE49-F238E27FC236}">
                  <a16:creationId xmlns="" xmlns:a16="http://schemas.microsoft.com/office/drawing/2014/main" id="{78713019-D27F-4AD1-A4CE-CD009441FE03}"/>
                </a:ext>
              </a:extLst>
            </p:cNvPr>
            <p:cNvCxnSpPr>
              <a:stCxn id="13" idx="2"/>
              <a:endCxn id="92" idx="1"/>
            </p:cNvCxnSpPr>
            <p:nvPr/>
          </p:nvCxnSpPr>
          <p:spPr>
            <a:xfrm rot="5400000">
              <a:off x="6945208" y="3542204"/>
              <a:ext cx="2270759" cy="518160"/>
            </a:xfrm>
            <a:prstGeom prst="bentConnector4">
              <a:avLst>
                <a:gd name="adj1" fmla="val 8801"/>
                <a:gd name="adj2" fmla="val 146999"/>
              </a:avLst>
            </a:prstGeom>
            <a:ln>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700709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a:extLst>
              <a:ext uri="{FF2B5EF4-FFF2-40B4-BE49-F238E27FC236}">
                <a16:creationId xmlns="" xmlns:a16="http://schemas.microsoft.com/office/drawing/2014/main" id="{19A19C4A-6CFA-452D-B148-9F06853C8BA8}"/>
              </a:ext>
            </a:extLst>
          </p:cNvPr>
          <p:cNvSpPr>
            <a:spLocks noGrp="1"/>
          </p:cNvSpPr>
          <p:nvPr>
            <p:ph idx="1"/>
          </p:nvPr>
        </p:nvSpPr>
        <p:spPr>
          <a:xfrm>
            <a:off x="350521" y="1281854"/>
            <a:ext cx="8412480" cy="5291666"/>
          </a:xfrm>
        </p:spPr>
        <p:txBody>
          <a:bodyPr/>
          <a:lstStyle/>
          <a:p>
            <a:pPr eaLnBrk="1" hangingPunct="1">
              <a:spcBef>
                <a:spcPts val="1920"/>
              </a:spcBef>
            </a:pPr>
            <a:r>
              <a:rPr lang="en-US" altLang="sq-AL" sz="2133" b="1" i="1" dirty="0" err="1"/>
              <a:t>Akt</a:t>
            </a:r>
            <a:r>
              <a:rPr lang="en-US" altLang="sq-AL" sz="2133" b="1" i="1" dirty="0"/>
              <a:t> </a:t>
            </a:r>
            <a:r>
              <a:rPr lang="en-US" altLang="sq-AL" sz="2133" b="1" i="1" dirty="0" err="1"/>
              <a:t>Konstatimi</a:t>
            </a:r>
            <a:r>
              <a:rPr lang="en-US" altLang="sq-AL" sz="2133" b="1" i="1" dirty="0"/>
              <a:t> </a:t>
            </a:r>
            <a:r>
              <a:rPr lang="en-US" altLang="sq-AL" sz="2133" b="1" i="1" dirty="0" err="1"/>
              <a:t>për</a:t>
            </a:r>
            <a:r>
              <a:rPr lang="en-US" altLang="sq-AL" sz="2133" b="1" i="1" dirty="0"/>
              <a:t> </a:t>
            </a:r>
            <a:r>
              <a:rPr lang="en-US" altLang="sq-AL" sz="2133" b="1" i="1" dirty="0" err="1"/>
              <a:t>vlerësimin</a:t>
            </a:r>
            <a:r>
              <a:rPr lang="en-US" altLang="sq-AL" sz="2133" b="1" i="1" dirty="0"/>
              <a:t> e </a:t>
            </a:r>
            <a:r>
              <a:rPr lang="en-US" altLang="sq-AL" sz="2133" b="1" i="1" dirty="0" err="1"/>
              <a:t>shkallës</a:t>
            </a:r>
            <a:r>
              <a:rPr lang="en-US" altLang="sq-AL" sz="2133" b="1" i="1" dirty="0"/>
              <a:t> </a:t>
            </a:r>
            <a:r>
              <a:rPr lang="en-US" altLang="sq-AL" sz="2133" b="1" i="1" dirty="0" err="1"/>
              <a:t>së</a:t>
            </a:r>
            <a:r>
              <a:rPr lang="en-US" altLang="sq-AL" sz="2133" b="1" i="1" dirty="0"/>
              <a:t> </a:t>
            </a:r>
            <a:r>
              <a:rPr lang="en-US" altLang="sq-AL" sz="2133" b="1" i="1" dirty="0" err="1"/>
              <a:t>dëmtimit</a:t>
            </a:r>
            <a:r>
              <a:rPr lang="en-US" altLang="sq-AL" sz="2133" b="1" i="1" dirty="0"/>
              <a:t> </a:t>
            </a:r>
            <a:r>
              <a:rPr lang="en-US" altLang="sq-AL" sz="2133" b="1" i="1" dirty="0" err="1"/>
              <a:t>të</a:t>
            </a:r>
            <a:r>
              <a:rPr lang="en-US" altLang="sq-AL" sz="2133" b="1" i="1" dirty="0"/>
              <a:t> </a:t>
            </a:r>
            <a:r>
              <a:rPr lang="en-US" altLang="sq-AL" sz="2133" b="1" i="1" dirty="0" err="1"/>
              <a:t>godinave</a:t>
            </a:r>
            <a:r>
              <a:rPr lang="en-US" altLang="sq-AL" sz="2133" b="1" i="1" dirty="0"/>
              <a:t>: </a:t>
            </a:r>
            <a:r>
              <a:rPr lang="en-US" altLang="sq-AL" sz="2133" dirty="0" err="1"/>
              <a:t>sistem</a:t>
            </a:r>
            <a:r>
              <a:rPr lang="en-US" altLang="sq-AL" sz="2133" i="1" dirty="0"/>
              <a:t> ad-hoc </a:t>
            </a:r>
            <a:r>
              <a:rPr lang="en-US" altLang="sq-AL" sz="2133" dirty="0" err="1"/>
              <a:t>i</a:t>
            </a:r>
            <a:r>
              <a:rPr lang="en-US" altLang="sq-AL" sz="2133" dirty="0"/>
              <a:t> </a:t>
            </a:r>
            <a:r>
              <a:rPr lang="en-US" altLang="sq-AL" sz="2133" dirty="0" err="1"/>
              <a:t>ngritur</a:t>
            </a:r>
            <a:r>
              <a:rPr lang="en-US" altLang="sq-AL" sz="2133" dirty="0"/>
              <a:t> duke </a:t>
            </a:r>
            <a:r>
              <a:rPr lang="en-US" altLang="sq-AL" sz="2133" dirty="0" err="1"/>
              <a:t>përfshirë</a:t>
            </a:r>
            <a:r>
              <a:rPr lang="en-US" altLang="sq-AL" sz="2133" dirty="0"/>
              <a:t> 3 </a:t>
            </a:r>
            <a:r>
              <a:rPr lang="en-US" altLang="sq-AL" sz="2133" dirty="0" err="1"/>
              <a:t>baza</a:t>
            </a:r>
            <a:r>
              <a:rPr lang="en-US" altLang="sq-AL" sz="2133" dirty="0"/>
              <a:t> </a:t>
            </a:r>
            <a:r>
              <a:rPr lang="en-US" altLang="sq-AL" sz="2133" dirty="0" err="1"/>
              <a:t>të</a:t>
            </a:r>
            <a:r>
              <a:rPr lang="en-US" altLang="sq-AL" sz="2133" dirty="0"/>
              <a:t> </a:t>
            </a:r>
            <a:r>
              <a:rPr lang="en-US" altLang="sq-AL" sz="2133" dirty="0" err="1"/>
              <a:t>dhënash</a:t>
            </a:r>
            <a:r>
              <a:rPr lang="en-US" altLang="sq-AL" sz="2133" dirty="0"/>
              <a:t>: a) </a:t>
            </a:r>
            <a:r>
              <a:rPr lang="en-US" altLang="sq-AL" sz="2133" dirty="0" err="1"/>
              <a:t>Sistemi</a:t>
            </a:r>
            <a:r>
              <a:rPr lang="en-US" altLang="sq-AL" sz="2133" dirty="0"/>
              <a:t> </a:t>
            </a:r>
            <a:r>
              <a:rPr lang="en-US" altLang="sq-AL" sz="2133" dirty="0" err="1"/>
              <a:t>Kombëtar</a:t>
            </a:r>
            <a:r>
              <a:rPr lang="en-US" altLang="sq-AL" sz="2133" dirty="0"/>
              <a:t> </a:t>
            </a:r>
            <a:r>
              <a:rPr lang="en-US" altLang="sq-AL" sz="2133" dirty="0" err="1"/>
              <a:t>i</a:t>
            </a:r>
            <a:r>
              <a:rPr lang="en-US" altLang="sq-AL" sz="2133" dirty="0"/>
              <a:t> </a:t>
            </a:r>
            <a:r>
              <a:rPr lang="en-US" altLang="sq-AL" sz="2133" dirty="0" err="1"/>
              <a:t>Adresave</a:t>
            </a:r>
            <a:r>
              <a:rPr lang="en-US" altLang="sq-AL" sz="2133" dirty="0"/>
              <a:t> (</a:t>
            </a:r>
            <a:r>
              <a:rPr lang="en-US" altLang="sq-AL" sz="2133" dirty="0" err="1"/>
              <a:t>Adresari</a:t>
            </a:r>
            <a:r>
              <a:rPr lang="en-US" altLang="sq-AL" sz="2133" dirty="0"/>
              <a:t>), b) </a:t>
            </a:r>
            <a:r>
              <a:rPr lang="en-US" altLang="sq-AL" sz="2133" dirty="0" err="1"/>
              <a:t>Sistemi</a:t>
            </a:r>
            <a:r>
              <a:rPr lang="en-US" altLang="sq-AL" sz="2133" dirty="0"/>
              <a:t> </a:t>
            </a:r>
            <a:r>
              <a:rPr lang="en-US" altLang="sq-AL" sz="2133" dirty="0" err="1"/>
              <a:t>i</a:t>
            </a:r>
            <a:r>
              <a:rPr lang="en-US" altLang="sq-AL" sz="2133" dirty="0"/>
              <a:t> </a:t>
            </a:r>
            <a:r>
              <a:rPr lang="en-US" altLang="sq-AL" sz="2133" dirty="0" err="1"/>
              <a:t>faturimit</a:t>
            </a:r>
            <a:r>
              <a:rPr lang="en-US" altLang="sq-AL" sz="2133" dirty="0"/>
              <a:t> </a:t>
            </a:r>
            <a:r>
              <a:rPr lang="en-US" altLang="sq-AL" sz="2133" dirty="0" err="1"/>
              <a:t>i</a:t>
            </a:r>
            <a:r>
              <a:rPr lang="en-US" altLang="sq-AL" sz="2133" dirty="0"/>
              <a:t> OSHEE, dhe c) </a:t>
            </a:r>
            <a:r>
              <a:rPr lang="en-US" altLang="sq-AL" sz="2133" dirty="0" err="1"/>
              <a:t>Ortofoto</a:t>
            </a:r>
            <a:r>
              <a:rPr lang="en-US" altLang="sq-AL" sz="2133" dirty="0"/>
              <a:t>; </a:t>
            </a:r>
            <a:endParaRPr lang="en-US" altLang="sq-AL" sz="2133" b="1" i="1" dirty="0"/>
          </a:p>
          <a:p>
            <a:pPr eaLnBrk="1" hangingPunct="1">
              <a:spcBef>
                <a:spcPts val="1920"/>
              </a:spcBef>
            </a:pPr>
            <a:r>
              <a:rPr lang="en-US" altLang="sq-AL" sz="2133" b="1" i="1" dirty="0" err="1"/>
              <a:t>Vrojtimi</a:t>
            </a:r>
            <a:r>
              <a:rPr lang="en-US" altLang="sq-AL" sz="2133" b="1" i="1" dirty="0"/>
              <a:t> </a:t>
            </a:r>
            <a:r>
              <a:rPr lang="en-US" altLang="sq-AL" sz="2133" b="1" i="1" dirty="0" err="1"/>
              <a:t>i</a:t>
            </a:r>
            <a:r>
              <a:rPr lang="en-US" altLang="sq-AL" sz="2133" b="1" i="1" dirty="0"/>
              <a:t> </a:t>
            </a:r>
            <a:r>
              <a:rPr lang="en-US" altLang="sq-AL" sz="2133" b="1" i="1" dirty="0" err="1"/>
              <a:t>Bizneseve</a:t>
            </a:r>
            <a:r>
              <a:rPr lang="en-US" altLang="sq-AL" sz="2133" b="1" i="1" dirty="0"/>
              <a:t> </a:t>
            </a:r>
            <a:r>
              <a:rPr lang="en-US" altLang="sq-AL" sz="2133" dirty="0" err="1"/>
              <a:t>mbi</a:t>
            </a:r>
            <a:r>
              <a:rPr lang="en-US" altLang="sq-AL" sz="2133" dirty="0"/>
              <a:t> </a:t>
            </a:r>
            <a:r>
              <a:rPr lang="en-US" altLang="sq-AL" sz="2133" dirty="0" err="1"/>
              <a:t>asetet</a:t>
            </a:r>
            <a:r>
              <a:rPr lang="en-US" altLang="sq-AL" sz="2133" dirty="0"/>
              <a:t>, </a:t>
            </a:r>
            <a:r>
              <a:rPr lang="en-US" altLang="sq-AL" sz="2133" dirty="0" err="1"/>
              <a:t>stokun</a:t>
            </a:r>
            <a:r>
              <a:rPr lang="en-US" altLang="sq-AL" sz="2133" dirty="0"/>
              <a:t> dhe </a:t>
            </a:r>
            <a:r>
              <a:rPr lang="en-US" altLang="sq-AL" sz="2133" dirty="0" err="1"/>
              <a:t>xhiro</a:t>
            </a:r>
            <a:r>
              <a:rPr lang="en-US" altLang="sq-AL" sz="2133" dirty="0"/>
              <a:t> </a:t>
            </a:r>
            <a:r>
              <a:rPr lang="en-US" altLang="sq-AL" sz="2133" dirty="0" err="1"/>
              <a:t>si</a:t>
            </a:r>
            <a:r>
              <a:rPr lang="en-US" altLang="sq-AL" sz="2133" dirty="0"/>
              <a:t> </a:t>
            </a:r>
            <a:r>
              <a:rPr lang="en-US" altLang="sq-AL" sz="2133" dirty="0" err="1"/>
              <a:t>pasojë</a:t>
            </a:r>
            <a:r>
              <a:rPr lang="en-US" altLang="sq-AL" sz="2133" dirty="0"/>
              <a:t> e </a:t>
            </a:r>
            <a:r>
              <a:rPr lang="en-US" altLang="sq-AL" sz="2133" dirty="0" err="1"/>
              <a:t>tërmetit</a:t>
            </a:r>
            <a:r>
              <a:rPr lang="en-US" altLang="sq-AL" sz="2133" dirty="0"/>
              <a:t>, </a:t>
            </a:r>
            <a:r>
              <a:rPr lang="en-US" altLang="sq-AL" sz="2133" dirty="0" err="1"/>
              <a:t>kryer</a:t>
            </a:r>
            <a:r>
              <a:rPr lang="en-US" altLang="sq-AL" sz="2133" dirty="0"/>
              <a:t> </a:t>
            </a:r>
            <a:r>
              <a:rPr lang="en-US" altLang="sq-AL" sz="2133" dirty="0" err="1"/>
              <a:t>nga</a:t>
            </a:r>
            <a:r>
              <a:rPr lang="en-US" altLang="sq-AL" sz="2133" dirty="0"/>
              <a:t> INSTAT;</a:t>
            </a:r>
          </a:p>
          <a:p>
            <a:pPr eaLnBrk="1" hangingPunct="1">
              <a:spcBef>
                <a:spcPts val="1920"/>
              </a:spcBef>
            </a:pPr>
            <a:r>
              <a:rPr lang="en-US" altLang="sq-AL" sz="2133" b="1" i="1" dirty="0" err="1"/>
              <a:t>Vrojtimi</a:t>
            </a:r>
            <a:r>
              <a:rPr lang="en-US" altLang="sq-AL" sz="2133" b="1" i="1" dirty="0"/>
              <a:t> </a:t>
            </a:r>
            <a:r>
              <a:rPr lang="en-US" altLang="sq-AL" sz="2133" b="1" i="1" dirty="0" err="1"/>
              <a:t>mbi</a:t>
            </a:r>
            <a:r>
              <a:rPr lang="en-US" altLang="sq-AL" sz="2133" b="1" i="1" dirty="0"/>
              <a:t> </a:t>
            </a:r>
            <a:r>
              <a:rPr lang="en-US" altLang="sq-AL" sz="2133" b="1" i="1" dirty="0" err="1"/>
              <a:t>Dëmtimet</a:t>
            </a:r>
            <a:r>
              <a:rPr lang="en-US" altLang="sq-AL" sz="2133" b="1" i="1" dirty="0"/>
              <a:t> </a:t>
            </a:r>
            <a:r>
              <a:rPr lang="en-US" altLang="sq-AL" sz="2133" b="1" i="1" dirty="0" err="1"/>
              <a:t>në</a:t>
            </a:r>
            <a:r>
              <a:rPr lang="en-US" altLang="sq-AL" sz="2133" b="1" i="1" dirty="0"/>
              <a:t> </a:t>
            </a:r>
            <a:r>
              <a:rPr lang="en-US" altLang="sq-AL" sz="2133" b="1" i="1" dirty="0" err="1"/>
              <a:t>Familje</a:t>
            </a:r>
            <a:r>
              <a:rPr lang="en-US" altLang="sq-AL" sz="2133" b="1" i="1" dirty="0"/>
              <a:t> </a:t>
            </a:r>
            <a:r>
              <a:rPr lang="en-US" altLang="sq-AL" sz="2133" b="1" i="1" dirty="0" err="1"/>
              <a:t>si</a:t>
            </a:r>
            <a:r>
              <a:rPr lang="en-US" altLang="sq-AL" sz="2133" b="1" i="1" dirty="0"/>
              <a:t> </a:t>
            </a:r>
            <a:r>
              <a:rPr lang="en-US" altLang="sq-AL" sz="2133" b="1" i="1" dirty="0" err="1"/>
              <a:t>Pasojë</a:t>
            </a:r>
            <a:r>
              <a:rPr lang="en-US" altLang="sq-AL" sz="2133" b="1" i="1" dirty="0"/>
              <a:t> e </a:t>
            </a:r>
            <a:r>
              <a:rPr lang="en-US" altLang="sq-AL" sz="2133" b="1" i="1" dirty="0" err="1"/>
              <a:t>Tërmetit</a:t>
            </a:r>
            <a:r>
              <a:rPr lang="en-US" altLang="sq-AL" sz="2133" b="1" i="1" dirty="0"/>
              <a:t> </a:t>
            </a:r>
            <a:r>
              <a:rPr lang="en-US" altLang="sq-AL" sz="2133" dirty="0" err="1"/>
              <a:t>në</a:t>
            </a:r>
            <a:r>
              <a:rPr lang="en-US" altLang="sq-AL" sz="2133" dirty="0"/>
              <a:t> 3 </a:t>
            </a:r>
            <a:r>
              <a:rPr lang="en-US" altLang="sq-AL" sz="2133" dirty="0" err="1"/>
              <a:t>qarqe</a:t>
            </a:r>
            <a:r>
              <a:rPr lang="en-US" altLang="sq-AL" sz="2133" dirty="0"/>
              <a:t>,  </a:t>
            </a:r>
            <a:r>
              <a:rPr lang="en-US" altLang="sq-AL" sz="2133" dirty="0" err="1"/>
              <a:t>kryer</a:t>
            </a:r>
            <a:r>
              <a:rPr lang="en-US" altLang="sq-AL" sz="2133" dirty="0"/>
              <a:t> </a:t>
            </a:r>
            <a:r>
              <a:rPr lang="en-US" altLang="sq-AL" sz="2133" dirty="0" err="1"/>
              <a:t>nga</a:t>
            </a:r>
            <a:r>
              <a:rPr lang="en-US" altLang="sq-AL" sz="2133" dirty="0"/>
              <a:t> INSTAT dhe PNUD;</a:t>
            </a:r>
            <a:endParaRPr lang="en-US" altLang="sq-AL" sz="2133" b="1" dirty="0"/>
          </a:p>
          <a:p>
            <a:pPr eaLnBrk="1" hangingPunct="1">
              <a:spcBef>
                <a:spcPts val="1920"/>
              </a:spcBef>
            </a:pPr>
            <a:r>
              <a:rPr lang="en-US" altLang="sq-AL" sz="2133" b="1" i="1" dirty="0" err="1"/>
              <a:t>Vrojtimi</a:t>
            </a:r>
            <a:r>
              <a:rPr lang="en-US" altLang="sq-AL" sz="2133" b="1" i="1" dirty="0"/>
              <a:t> </a:t>
            </a:r>
            <a:r>
              <a:rPr lang="en-US" altLang="sq-AL" sz="2133" b="1" i="1" dirty="0" err="1"/>
              <a:t>i</a:t>
            </a:r>
            <a:r>
              <a:rPr lang="en-US" altLang="sq-AL" sz="2133" b="1" i="1" dirty="0"/>
              <a:t> </a:t>
            </a:r>
            <a:r>
              <a:rPr lang="en-US" altLang="sq-AL" sz="2133" b="1" i="1" dirty="0" err="1"/>
              <a:t>hoteleve</a:t>
            </a:r>
            <a:r>
              <a:rPr lang="en-US" altLang="sq-AL" sz="2133" b="1" i="1" dirty="0"/>
              <a:t> </a:t>
            </a:r>
            <a:r>
              <a:rPr lang="en-US" altLang="sq-AL" sz="2133" dirty="0" err="1"/>
              <a:t>për</a:t>
            </a:r>
            <a:r>
              <a:rPr lang="en-US" altLang="sq-AL" sz="2133" dirty="0"/>
              <a:t> </a:t>
            </a:r>
            <a:r>
              <a:rPr lang="en-US" altLang="sq-AL" sz="2133" dirty="0" err="1"/>
              <a:t>personat</a:t>
            </a:r>
            <a:r>
              <a:rPr lang="en-US" altLang="sq-AL" sz="2133" dirty="0"/>
              <a:t> e </a:t>
            </a:r>
            <a:r>
              <a:rPr lang="en-US" altLang="sq-AL" sz="2133" dirty="0" err="1"/>
              <a:t>strehuar</a:t>
            </a:r>
            <a:r>
              <a:rPr lang="en-US" altLang="sq-AL" sz="2133" dirty="0"/>
              <a:t> </a:t>
            </a:r>
            <a:r>
              <a:rPr lang="en-US" altLang="sq-AL" sz="2133" dirty="0" err="1"/>
              <a:t>në</a:t>
            </a:r>
            <a:r>
              <a:rPr lang="en-US" altLang="sq-AL" sz="2133" dirty="0"/>
              <a:t> </a:t>
            </a:r>
            <a:r>
              <a:rPr lang="en-US" altLang="sq-AL" sz="2133" dirty="0" err="1"/>
              <a:t>hotele</a:t>
            </a:r>
            <a:r>
              <a:rPr lang="en-US" altLang="sq-AL" sz="2133" dirty="0"/>
              <a:t>, </a:t>
            </a:r>
            <a:r>
              <a:rPr lang="en-US" altLang="sq-AL" sz="2133" dirty="0" err="1"/>
              <a:t>kryer</a:t>
            </a:r>
            <a:r>
              <a:rPr lang="en-US" altLang="sq-AL" sz="2133" dirty="0"/>
              <a:t> </a:t>
            </a:r>
            <a:r>
              <a:rPr lang="en-US" altLang="sq-AL" sz="2133" dirty="0" err="1"/>
              <a:t>nga</a:t>
            </a:r>
            <a:r>
              <a:rPr lang="en-US" altLang="sq-AL" sz="2133" dirty="0"/>
              <a:t> PNUD</a:t>
            </a:r>
            <a:r>
              <a:rPr lang="en-US" altLang="sq-AL" sz="2133" i="1" dirty="0"/>
              <a:t> </a:t>
            </a:r>
          </a:p>
          <a:p>
            <a:pPr eaLnBrk="1" hangingPunct="1">
              <a:spcBef>
                <a:spcPts val="1920"/>
              </a:spcBef>
            </a:pPr>
            <a:r>
              <a:rPr lang="en-US" altLang="sq-AL" sz="2133" b="1" i="1" dirty="0" err="1"/>
              <a:t>Vrojtimi</a:t>
            </a:r>
            <a:r>
              <a:rPr lang="en-US" altLang="sq-AL" sz="2133" b="1" i="1" dirty="0"/>
              <a:t> </a:t>
            </a:r>
            <a:r>
              <a:rPr lang="en-US" altLang="sq-AL" sz="2133" b="1" i="1" dirty="0" err="1"/>
              <a:t>i</a:t>
            </a:r>
            <a:r>
              <a:rPr lang="en-US" altLang="sq-AL" sz="2133" b="1" i="1" dirty="0"/>
              <a:t> </a:t>
            </a:r>
            <a:r>
              <a:rPr lang="en-US" altLang="sq-AL" sz="2133" b="1" i="1" dirty="0" err="1"/>
              <a:t>familjeve</a:t>
            </a:r>
            <a:r>
              <a:rPr lang="en-US" altLang="sq-AL" sz="2133" b="1" i="1" dirty="0"/>
              <a:t> </a:t>
            </a:r>
            <a:r>
              <a:rPr lang="en-US" altLang="sq-AL" sz="2133" dirty="0" err="1"/>
              <a:t>për</a:t>
            </a:r>
            <a:r>
              <a:rPr lang="en-US" altLang="sq-AL" sz="2133" dirty="0"/>
              <a:t> </a:t>
            </a:r>
            <a:r>
              <a:rPr lang="en-US" altLang="sq-AL" sz="2133" dirty="0" err="1"/>
              <a:t>familjet</a:t>
            </a:r>
            <a:r>
              <a:rPr lang="en-US" altLang="sq-AL" sz="2133" dirty="0"/>
              <a:t> e </a:t>
            </a:r>
            <a:r>
              <a:rPr lang="en-US" altLang="sq-AL" sz="2133" dirty="0" err="1"/>
              <a:t>strehuara</a:t>
            </a:r>
            <a:r>
              <a:rPr lang="en-US" altLang="sq-AL" sz="2133" dirty="0"/>
              <a:t> </a:t>
            </a:r>
            <a:r>
              <a:rPr lang="en-US" altLang="sq-AL" sz="2133" dirty="0" err="1"/>
              <a:t>në</a:t>
            </a:r>
            <a:r>
              <a:rPr lang="en-US" altLang="sq-AL" sz="2133" dirty="0"/>
              <a:t> </a:t>
            </a:r>
            <a:r>
              <a:rPr lang="en-US" altLang="sq-AL" sz="2133" dirty="0" err="1"/>
              <a:t>tenda</a:t>
            </a:r>
            <a:r>
              <a:rPr lang="en-US" altLang="sq-AL" sz="2133" dirty="0"/>
              <a:t>, </a:t>
            </a:r>
            <a:r>
              <a:rPr lang="en-US" altLang="sq-AL" sz="2133" dirty="0" err="1"/>
              <a:t>kryer</a:t>
            </a:r>
            <a:r>
              <a:rPr lang="en-US" altLang="sq-AL" sz="2133" dirty="0"/>
              <a:t> </a:t>
            </a:r>
            <a:r>
              <a:rPr lang="en-US" altLang="sq-AL" sz="2133" dirty="0" err="1"/>
              <a:t>nga</a:t>
            </a:r>
            <a:r>
              <a:rPr lang="en-US" altLang="sq-AL" sz="2133" dirty="0"/>
              <a:t> PNUD </a:t>
            </a:r>
          </a:p>
          <a:p>
            <a:pPr eaLnBrk="1" hangingPunct="1">
              <a:spcBef>
                <a:spcPts val="1920"/>
              </a:spcBef>
            </a:pPr>
            <a:r>
              <a:rPr lang="en-US" altLang="sq-AL" sz="2133" dirty="0" err="1"/>
              <a:t>Të</a:t>
            </a:r>
            <a:r>
              <a:rPr lang="en-US" altLang="sq-AL" sz="2133" dirty="0"/>
              <a:t> </a:t>
            </a:r>
            <a:r>
              <a:rPr lang="en-US" altLang="sq-AL" sz="2133" u="sng" dirty="0" err="1"/>
              <a:t>dhënat</a:t>
            </a:r>
            <a:r>
              <a:rPr lang="en-US" altLang="sq-AL" sz="2133" u="sng" dirty="0"/>
              <a:t> </a:t>
            </a:r>
            <a:r>
              <a:rPr lang="en-US" altLang="sq-AL" sz="2133" u="sng" dirty="0" err="1"/>
              <a:t>fillestare</a:t>
            </a:r>
            <a:r>
              <a:rPr lang="en-US" altLang="sq-AL" sz="2133" u="sng" dirty="0"/>
              <a:t> (baseline)</a:t>
            </a:r>
            <a:r>
              <a:rPr lang="en-US" altLang="sq-AL" sz="2133" dirty="0"/>
              <a:t> </a:t>
            </a:r>
            <a:r>
              <a:rPr lang="en-US" altLang="sq-AL" sz="2133" dirty="0" err="1"/>
              <a:t>të</a:t>
            </a:r>
            <a:r>
              <a:rPr lang="en-US" altLang="sq-AL" sz="2133" dirty="0"/>
              <a:t> </a:t>
            </a:r>
            <a:r>
              <a:rPr lang="en-US" altLang="sq-AL" sz="2133" dirty="0" err="1"/>
              <a:t>marra</a:t>
            </a:r>
            <a:r>
              <a:rPr lang="en-US" altLang="sq-AL" sz="2133" dirty="0"/>
              <a:t> </a:t>
            </a:r>
            <a:r>
              <a:rPr lang="en-US" altLang="sq-AL" sz="2133" dirty="0" err="1"/>
              <a:t>nga</a:t>
            </a:r>
            <a:r>
              <a:rPr lang="en-US" altLang="sq-AL" sz="2133" dirty="0"/>
              <a:t> INSTAT, DPT, BSH dhe </a:t>
            </a:r>
            <a:r>
              <a:rPr lang="en-US" altLang="sq-AL" sz="2133" dirty="0" err="1"/>
              <a:t>Ministritë</a:t>
            </a:r>
            <a:r>
              <a:rPr lang="en-US" altLang="sq-AL" sz="2133" dirty="0"/>
              <a:t> e </a:t>
            </a:r>
            <a:r>
              <a:rPr lang="en-US" altLang="sq-AL" sz="2133" dirty="0" err="1"/>
              <a:t>Linjës</a:t>
            </a:r>
            <a:r>
              <a:rPr lang="en-US" altLang="sq-AL" sz="2133" dirty="0"/>
              <a:t>. </a:t>
            </a:r>
            <a:endParaRPr lang="en-US" altLang="sq-AL" sz="2133" b="1" i="1" dirty="0"/>
          </a:p>
        </p:txBody>
      </p:sp>
      <p:sp>
        <p:nvSpPr>
          <p:cNvPr id="3" name="Title 2">
            <a:extLst>
              <a:ext uri="{FF2B5EF4-FFF2-40B4-BE49-F238E27FC236}">
                <a16:creationId xmlns="" xmlns:a16="http://schemas.microsoft.com/office/drawing/2014/main" id="{9521D522-53BD-4AE6-9542-A473F9889672}"/>
              </a:ext>
            </a:extLst>
          </p:cNvPr>
          <p:cNvSpPr>
            <a:spLocks noGrp="1"/>
          </p:cNvSpPr>
          <p:nvPr>
            <p:ph type="title"/>
          </p:nvPr>
        </p:nvSpPr>
        <p:spPr>
          <a:xfrm>
            <a:off x="258618" y="143878"/>
            <a:ext cx="7121237" cy="477520"/>
          </a:xfrm>
        </p:spPr>
        <p:txBody>
          <a:bodyPr rtlCol="0">
            <a:noAutofit/>
          </a:bodyPr>
          <a:lstStyle/>
          <a:p>
            <a:pPr eaLnBrk="1" fontAlgn="auto" hangingPunct="1">
              <a:spcAft>
                <a:spcPts val="0"/>
              </a:spcAft>
              <a:defRPr/>
            </a:pPr>
            <a:r>
              <a:rPr lang="en-US" sz="2400" dirty="0" err="1"/>
              <a:t>Instrumentet</a:t>
            </a:r>
            <a:r>
              <a:rPr lang="en-US" sz="2400" dirty="0"/>
              <a:t> e </a:t>
            </a:r>
            <a:r>
              <a:rPr lang="en-US" sz="2400" dirty="0" err="1"/>
              <a:t>përdorura</a:t>
            </a:r>
            <a:r>
              <a:rPr lang="en-US" sz="2400" dirty="0"/>
              <a:t> </a:t>
            </a:r>
            <a:r>
              <a:rPr lang="en-US" sz="2400" dirty="0" err="1"/>
              <a:t>për</a:t>
            </a:r>
            <a:r>
              <a:rPr lang="en-US" sz="2400" dirty="0"/>
              <a:t> </a:t>
            </a:r>
            <a:r>
              <a:rPr lang="en-US" sz="2400" dirty="0" err="1"/>
              <a:t>mbledhjen</a:t>
            </a:r>
            <a:r>
              <a:rPr lang="en-US" sz="2400" dirty="0"/>
              <a:t> e </a:t>
            </a:r>
            <a:r>
              <a:rPr lang="en-US" sz="2400" dirty="0" err="1"/>
              <a:t>të</a:t>
            </a:r>
            <a:r>
              <a:rPr lang="en-US" sz="2400" dirty="0"/>
              <a:t> </a:t>
            </a:r>
            <a:r>
              <a:rPr lang="en-US" sz="2400" dirty="0" err="1"/>
              <a:t>dhënave</a:t>
            </a:r>
            <a:endParaRPr lang="en-US" sz="2400" dirty="0"/>
          </a:p>
        </p:txBody>
      </p:sp>
      <p:sp>
        <p:nvSpPr>
          <p:cNvPr id="23556" name="Slide Number Placeholder 3">
            <a:extLst>
              <a:ext uri="{FF2B5EF4-FFF2-40B4-BE49-F238E27FC236}">
                <a16:creationId xmlns="" xmlns:a16="http://schemas.microsoft.com/office/drawing/2014/main" id="{1A06FB17-E93F-4A60-AD52-02AA77878B5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2505" indent="-304810">
              <a:defRPr>
                <a:solidFill>
                  <a:schemeClr val="tx1"/>
                </a:solidFill>
                <a:latin typeface="Arial" panose="020B0604020202020204" pitchFamily="34" charset="0"/>
                <a:cs typeface="Arial" panose="020B0604020202020204" pitchFamily="34" charset="0"/>
              </a:defRPr>
            </a:lvl2pPr>
            <a:lvl3pPr marL="1219238" indent="-243848">
              <a:defRPr>
                <a:solidFill>
                  <a:schemeClr val="tx1"/>
                </a:solidFill>
                <a:latin typeface="Arial" panose="020B0604020202020204" pitchFamily="34" charset="0"/>
                <a:cs typeface="Arial" panose="020B0604020202020204" pitchFamily="34" charset="0"/>
              </a:defRPr>
            </a:lvl3pPr>
            <a:lvl4pPr marL="1706933" indent="-243848">
              <a:defRPr>
                <a:solidFill>
                  <a:schemeClr val="tx1"/>
                </a:solidFill>
                <a:latin typeface="Arial" panose="020B0604020202020204" pitchFamily="34" charset="0"/>
                <a:cs typeface="Arial" panose="020B0604020202020204" pitchFamily="34" charset="0"/>
              </a:defRPr>
            </a:lvl4pPr>
            <a:lvl5pPr marL="2194629" indent="-243848">
              <a:defRPr>
                <a:solidFill>
                  <a:schemeClr val="tx1"/>
                </a:solidFill>
                <a:latin typeface="Arial" panose="020B0604020202020204" pitchFamily="34" charset="0"/>
                <a:cs typeface="Arial" panose="020B0604020202020204" pitchFamily="34" charset="0"/>
              </a:defRPr>
            </a:lvl5pPr>
            <a:lvl6pPr marL="2682324"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70019"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714"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5410"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AE828D-B298-4268-800E-9EE0F111098D}" type="slidenum">
              <a:rPr lang="en-US" altLang="sq-AL">
                <a:latin typeface="Calibri" panose="020F0502020204030204" pitchFamily="34" charset="0"/>
              </a:rPr>
              <a:pPr/>
              <a:t>5</a:t>
            </a:fld>
            <a:endParaRPr lang="en-US" altLang="sq-AL">
              <a:latin typeface="Calibri" panose="020F0502020204030204" pitchFamily="34" charset="0"/>
            </a:endParaRPr>
          </a:p>
        </p:txBody>
      </p:sp>
    </p:spTree>
    <p:extLst>
      <p:ext uri="{BB962C8B-B14F-4D97-AF65-F5344CB8AC3E}">
        <p14:creationId xmlns:p14="http://schemas.microsoft.com/office/powerpoint/2010/main" val="3384839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816DBF-4E95-4E8E-B77D-386135243C58}"/>
              </a:ext>
            </a:extLst>
          </p:cNvPr>
          <p:cNvSpPr>
            <a:spLocks noGrp="1"/>
          </p:cNvSpPr>
          <p:nvPr>
            <p:ph type="title"/>
          </p:nvPr>
        </p:nvSpPr>
        <p:spPr>
          <a:xfrm>
            <a:off x="282633" y="0"/>
            <a:ext cx="8412480" cy="658706"/>
          </a:xfrm>
        </p:spPr>
        <p:txBody>
          <a:bodyPr rtlCol="0">
            <a:noAutofit/>
          </a:bodyPr>
          <a:lstStyle/>
          <a:p>
            <a:pPr eaLnBrk="1" fontAlgn="auto" hangingPunct="1">
              <a:spcAft>
                <a:spcPts val="0"/>
              </a:spcAft>
              <a:defRPr/>
            </a:pPr>
            <a:r>
              <a:rPr lang="en-US" altLang="en-US" b="1" dirty="0" err="1">
                <a:latin typeface="+mn-lt"/>
              </a:rPr>
              <a:t>Përmbledhje</a:t>
            </a:r>
            <a:r>
              <a:rPr lang="en-US" altLang="en-US" b="1" dirty="0">
                <a:latin typeface="+mn-lt"/>
              </a:rPr>
              <a:t> e </a:t>
            </a:r>
            <a:r>
              <a:rPr lang="en-US" altLang="en-US" b="1" dirty="0" err="1">
                <a:latin typeface="+mn-lt"/>
              </a:rPr>
              <a:t>pasojave</a:t>
            </a:r>
            <a:r>
              <a:rPr lang="en-US" altLang="en-US" b="1" dirty="0">
                <a:latin typeface="+mn-lt"/>
              </a:rPr>
              <a:t> </a:t>
            </a:r>
            <a:r>
              <a:rPr lang="en-US" altLang="en-US" b="1" dirty="0" err="1">
                <a:latin typeface="+mn-lt"/>
              </a:rPr>
              <a:t>të</a:t>
            </a:r>
            <a:r>
              <a:rPr lang="en-US" altLang="en-US" b="1" dirty="0">
                <a:latin typeface="+mn-lt"/>
              </a:rPr>
              <a:t> </a:t>
            </a:r>
            <a:r>
              <a:rPr lang="en-US" altLang="en-US" b="1" dirty="0" err="1">
                <a:latin typeface="+mn-lt"/>
              </a:rPr>
              <a:t>fatkeqësisë</a:t>
            </a:r>
            <a:endParaRPr lang="en-US" b="1" dirty="0">
              <a:latin typeface="+mn-lt"/>
            </a:endParaRPr>
          </a:p>
        </p:txBody>
      </p:sp>
      <p:sp>
        <p:nvSpPr>
          <p:cNvPr id="12291" name="TextBox 2">
            <a:extLst>
              <a:ext uri="{FF2B5EF4-FFF2-40B4-BE49-F238E27FC236}">
                <a16:creationId xmlns="" xmlns:a16="http://schemas.microsoft.com/office/drawing/2014/main" id="{A5C76403-0D32-4F26-B8A6-96E4014BF677}"/>
              </a:ext>
            </a:extLst>
          </p:cNvPr>
          <p:cNvSpPr txBox="1">
            <a:spLocks noChangeArrowheads="1"/>
          </p:cNvSpPr>
          <p:nvPr/>
        </p:nvSpPr>
        <p:spPr bwMode="auto">
          <a:xfrm>
            <a:off x="6192030" y="1111973"/>
            <a:ext cx="1393257" cy="32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sq-AL" sz="1493" i="1" dirty="0" err="1">
                <a:latin typeface="Calibri" panose="020F0502020204030204" pitchFamily="34" charset="0"/>
              </a:rPr>
              <a:t>në</a:t>
            </a:r>
            <a:r>
              <a:rPr lang="en-US" altLang="sq-AL" sz="1493" i="1" dirty="0">
                <a:latin typeface="Calibri" panose="020F0502020204030204" pitchFamily="34" charset="0"/>
              </a:rPr>
              <a:t> </a:t>
            </a:r>
            <a:r>
              <a:rPr lang="en-US" altLang="sq-AL" sz="1493" i="1" dirty="0" err="1">
                <a:latin typeface="Calibri" panose="020F0502020204030204" pitchFamily="34" charset="0"/>
              </a:rPr>
              <a:t>milion</a:t>
            </a:r>
            <a:r>
              <a:rPr lang="en-US" altLang="sq-AL" sz="1493" i="1" dirty="0">
                <a:latin typeface="Calibri" panose="020F0502020204030204" pitchFamily="34" charset="0"/>
              </a:rPr>
              <a:t> Euro</a:t>
            </a:r>
          </a:p>
        </p:txBody>
      </p:sp>
      <p:sp>
        <p:nvSpPr>
          <p:cNvPr id="12292" name="Slide Number Placeholder 4">
            <a:extLst>
              <a:ext uri="{FF2B5EF4-FFF2-40B4-BE49-F238E27FC236}">
                <a16:creationId xmlns="" xmlns:a16="http://schemas.microsoft.com/office/drawing/2014/main" id="{38AA0567-F42E-4CC8-903A-C09999320C5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2505" indent="-304810">
              <a:defRPr>
                <a:solidFill>
                  <a:schemeClr val="tx1"/>
                </a:solidFill>
                <a:latin typeface="Arial" panose="020B0604020202020204" pitchFamily="34" charset="0"/>
                <a:cs typeface="Arial" panose="020B0604020202020204" pitchFamily="34" charset="0"/>
              </a:defRPr>
            </a:lvl2pPr>
            <a:lvl3pPr marL="1219238" indent="-243848">
              <a:defRPr>
                <a:solidFill>
                  <a:schemeClr val="tx1"/>
                </a:solidFill>
                <a:latin typeface="Arial" panose="020B0604020202020204" pitchFamily="34" charset="0"/>
                <a:cs typeface="Arial" panose="020B0604020202020204" pitchFamily="34" charset="0"/>
              </a:defRPr>
            </a:lvl3pPr>
            <a:lvl4pPr marL="1706933" indent="-243848">
              <a:defRPr>
                <a:solidFill>
                  <a:schemeClr val="tx1"/>
                </a:solidFill>
                <a:latin typeface="Arial" panose="020B0604020202020204" pitchFamily="34" charset="0"/>
                <a:cs typeface="Arial" panose="020B0604020202020204" pitchFamily="34" charset="0"/>
              </a:defRPr>
            </a:lvl4pPr>
            <a:lvl5pPr marL="2194629" indent="-243848">
              <a:defRPr>
                <a:solidFill>
                  <a:schemeClr val="tx1"/>
                </a:solidFill>
                <a:latin typeface="Arial" panose="020B0604020202020204" pitchFamily="34" charset="0"/>
                <a:cs typeface="Arial" panose="020B0604020202020204" pitchFamily="34" charset="0"/>
              </a:defRPr>
            </a:lvl5pPr>
            <a:lvl6pPr marL="2682324"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70019"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714"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5410"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478D2E-4190-4644-BF5D-89ABCB5F0A10}" type="slidenum">
              <a:rPr lang="en-US" altLang="sq-AL">
                <a:latin typeface="Calibri" panose="020F0502020204030204" pitchFamily="34" charset="0"/>
              </a:rPr>
              <a:pPr/>
              <a:t>6</a:t>
            </a:fld>
            <a:endParaRPr lang="en-US" altLang="sq-AL">
              <a:latin typeface="Calibri" panose="020F0502020204030204" pitchFamily="34" charset="0"/>
            </a:endParaRPr>
          </a:p>
        </p:txBody>
      </p:sp>
      <p:graphicFrame>
        <p:nvGraphicFramePr>
          <p:cNvPr id="9" name="Table 8">
            <a:extLst>
              <a:ext uri="{FF2B5EF4-FFF2-40B4-BE49-F238E27FC236}">
                <a16:creationId xmlns="" xmlns:a16="http://schemas.microsoft.com/office/drawing/2014/main" id="{BA76DB8B-0BF7-4611-8D62-6A63BA0525F4}"/>
              </a:ext>
            </a:extLst>
          </p:cNvPr>
          <p:cNvGraphicFramePr>
            <a:graphicFrameLocks noGrp="1"/>
          </p:cNvGraphicFramePr>
          <p:nvPr>
            <p:extLst>
              <p:ext uri="{D42A27DB-BD31-4B8C-83A1-F6EECF244321}">
                <p14:modId xmlns:p14="http://schemas.microsoft.com/office/powerpoint/2010/main" val="1877850951"/>
              </p:ext>
            </p:extLst>
          </p:nvPr>
        </p:nvGraphicFramePr>
        <p:xfrm>
          <a:off x="131236" y="1440269"/>
          <a:ext cx="7454051" cy="5201920"/>
        </p:xfrm>
        <a:graphic>
          <a:graphicData uri="http://schemas.openxmlformats.org/drawingml/2006/table">
            <a:tbl>
              <a:tblPr firstRow="1" firstCol="1" lastRow="1">
                <a:tableStyleId>{3B4B98B0-60AC-42C2-AFA5-B58CD77FA1E5}</a:tableStyleId>
              </a:tblPr>
              <a:tblGrid>
                <a:gridCol w="3581305">
                  <a:extLst>
                    <a:ext uri="{9D8B030D-6E8A-4147-A177-3AD203B41FA5}">
                      <a16:colId xmlns="" xmlns:a16="http://schemas.microsoft.com/office/drawing/2014/main" val="20000"/>
                    </a:ext>
                  </a:extLst>
                </a:gridCol>
                <a:gridCol w="1291253">
                  <a:extLst>
                    <a:ext uri="{9D8B030D-6E8A-4147-A177-3AD203B41FA5}">
                      <a16:colId xmlns="" xmlns:a16="http://schemas.microsoft.com/office/drawing/2014/main" val="20001"/>
                    </a:ext>
                  </a:extLst>
                </a:gridCol>
                <a:gridCol w="1147556">
                  <a:extLst>
                    <a:ext uri="{9D8B030D-6E8A-4147-A177-3AD203B41FA5}">
                      <a16:colId xmlns="" xmlns:a16="http://schemas.microsoft.com/office/drawing/2014/main" val="20002"/>
                    </a:ext>
                  </a:extLst>
                </a:gridCol>
                <a:gridCol w="1433937">
                  <a:extLst>
                    <a:ext uri="{9D8B030D-6E8A-4147-A177-3AD203B41FA5}">
                      <a16:colId xmlns="" xmlns:a16="http://schemas.microsoft.com/office/drawing/2014/main" val="20003"/>
                    </a:ext>
                  </a:extLst>
                </a:gridCol>
              </a:tblGrid>
              <a:tr h="260096">
                <a:tc rowSpan="2">
                  <a:txBody>
                    <a:bodyPr/>
                    <a:lstStyle/>
                    <a:p>
                      <a:pPr marL="0" marR="0" algn="l">
                        <a:spcBef>
                          <a:spcPts val="0"/>
                        </a:spcBef>
                        <a:spcAft>
                          <a:spcPts val="0"/>
                        </a:spcAft>
                      </a:pPr>
                      <a:r>
                        <a:rPr lang="en-GB" sz="1700" dirty="0" err="1"/>
                        <a:t>Sektorët</a:t>
                      </a:r>
                      <a:r>
                        <a:rPr lang="en-GB" sz="1700" dirty="0"/>
                        <a:t>                               </a:t>
                      </a:r>
                      <a:r>
                        <a:rPr lang="en-GB" sz="1700" dirty="0" err="1"/>
                        <a:t>Nënsektorët</a:t>
                      </a:r>
                      <a:endParaRPr lang="en-US" sz="1700" dirty="0">
                        <a:latin typeface="Calibri"/>
                        <a:ea typeface="Calibri"/>
                        <a:cs typeface="Arial"/>
                      </a:endParaRPr>
                    </a:p>
                  </a:txBody>
                  <a:tcPr marL="47422" marR="47422" marT="0" marB="0" anchor="b">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GB" sz="1700" dirty="0" err="1"/>
                        <a:t>Dëmet</a:t>
                      </a:r>
                      <a:endParaRPr lang="en-US" sz="1700" b="1" dirty="0">
                        <a:latin typeface="Calibri"/>
                        <a:ea typeface="Calibri"/>
                        <a:cs typeface="Arial"/>
                      </a:endParaRPr>
                    </a:p>
                  </a:txBody>
                  <a:tcPr marL="47422" marR="47422" marT="0" marB="0" anchor="b">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GB" sz="1700" dirty="0" err="1"/>
                        <a:t>Humbjet</a:t>
                      </a:r>
                      <a:endParaRPr lang="en-US" sz="1700" b="1" dirty="0">
                        <a:latin typeface="Calibri"/>
                        <a:ea typeface="Calibri"/>
                        <a:cs typeface="Arial"/>
                      </a:endParaRPr>
                    </a:p>
                  </a:txBody>
                  <a:tcPr marL="47422" marR="47422" marT="0" marB="0" anchor="b"/>
                </a:tc>
                <a:tc>
                  <a:txBody>
                    <a:bodyPr/>
                    <a:lstStyle/>
                    <a:p>
                      <a:pPr marL="0" marR="0" algn="ctr">
                        <a:spcBef>
                          <a:spcPts val="0"/>
                        </a:spcBef>
                        <a:spcAft>
                          <a:spcPts val="0"/>
                        </a:spcAft>
                      </a:pPr>
                      <a:r>
                        <a:rPr lang="sq-AL" sz="1700" dirty="0"/>
                        <a:t>Gjithsej</a:t>
                      </a:r>
                      <a:endParaRPr lang="en-US" sz="1700" b="1" dirty="0">
                        <a:latin typeface="Calibri"/>
                        <a:ea typeface="Calibri"/>
                        <a:cs typeface="Arial"/>
                      </a:endParaRPr>
                    </a:p>
                  </a:txBody>
                  <a:tcPr marL="47422" marR="47422" marT="0" marB="0" anchor="b">
                    <a:solidFill>
                      <a:schemeClr val="bg2">
                        <a:lumMod val="90000"/>
                      </a:schemeClr>
                    </a:solidFill>
                  </a:tcPr>
                </a:tc>
                <a:extLst>
                  <a:ext uri="{0D108BD9-81ED-4DB2-BD59-A6C34878D82A}">
                    <a16:rowId xmlns="" xmlns:a16="http://schemas.microsoft.com/office/drawing/2014/main" val="10000"/>
                  </a:ext>
                </a:extLst>
              </a:tr>
              <a:tr h="260096">
                <a:tc vMerge="1">
                  <a:txBody>
                    <a:bodyPr/>
                    <a:lstStyle/>
                    <a:p>
                      <a:endParaRPr lang="en-US"/>
                    </a:p>
                  </a:txBody>
                  <a:tcPr/>
                </a:tc>
                <a:tc gridSpan="3">
                  <a:txBody>
                    <a:bodyPr/>
                    <a:lstStyle/>
                    <a:p>
                      <a:pPr marL="0" marR="0" algn="ctr">
                        <a:spcBef>
                          <a:spcPts val="0"/>
                        </a:spcBef>
                        <a:spcAft>
                          <a:spcPts val="0"/>
                        </a:spcAft>
                      </a:pPr>
                      <a:r>
                        <a:rPr lang="en-GB" sz="1700" dirty="0" err="1"/>
                        <a:t>në</a:t>
                      </a:r>
                      <a:r>
                        <a:rPr lang="en-GB" sz="1700" dirty="0"/>
                        <a:t> </a:t>
                      </a:r>
                      <a:r>
                        <a:rPr lang="en-GB" sz="1700" dirty="0" err="1"/>
                        <a:t>milion</a:t>
                      </a:r>
                      <a:r>
                        <a:rPr lang="en-GB" sz="1700" dirty="0"/>
                        <a:t> EUR</a:t>
                      </a:r>
                      <a:endParaRPr lang="en-US" sz="1700" dirty="0">
                        <a:latin typeface="Calibri"/>
                        <a:ea typeface="Calibri"/>
                        <a:cs typeface="Arial"/>
                      </a:endParaRPr>
                    </a:p>
                  </a:txBody>
                  <a:tcPr marL="47422" marR="47422" marT="0" marB="0" anchor="b">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260096">
                <a:tc>
                  <a:txBody>
                    <a:bodyPr/>
                    <a:lstStyle/>
                    <a:p>
                      <a:pPr marL="0" marR="0">
                        <a:spcBef>
                          <a:spcPts val="0"/>
                        </a:spcBef>
                        <a:spcAft>
                          <a:spcPts val="0"/>
                        </a:spcAft>
                      </a:pPr>
                      <a:r>
                        <a:rPr lang="en-GB" sz="1700" dirty="0" err="1"/>
                        <a:t>Arsimi</a:t>
                      </a:r>
                      <a:endParaRPr lang="en-US" sz="1700" dirty="0">
                        <a:latin typeface="Calibri"/>
                        <a:ea typeface="Calibri"/>
                        <a:cs typeface="Arial"/>
                      </a:endParaRPr>
                    </a:p>
                  </a:txBody>
                  <a:tcPr marL="47422" marR="47422"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GB" sz="1700" dirty="0"/>
                        <a:t>63.59</a:t>
                      </a:r>
                      <a:endParaRPr lang="en-US" sz="1700" b="1" dirty="0">
                        <a:latin typeface="Calibri"/>
                        <a:ea typeface="Calibri"/>
                        <a:cs typeface="Arial"/>
                      </a:endParaRPr>
                    </a:p>
                  </a:txBody>
                  <a:tcPr marL="47422" marR="47422"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GB" sz="1700" dirty="0"/>
                        <a:t>8.76</a:t>
                      </a:r>
                      <a:endParaRPr lang="en-US" sz="1700" b="1" dirty="0">
                        <a:latin typeface="Calibri"/>
                        <a:ea typeface="Calibri"/>
                        <a:cs typeface="Arial"/>
                      </a:endParaRPr>
                    </a:p>
                  </a:txBody>
                  <a:tcPr marL="47422" marR="47422" marT="0" marB="0" anchor="b"/>
                </a:tc>
                <a:tc>
                  <a:txBody>
                    <a:bodyPr/>
                    <a:lstStyle/>
                    <a:p>
                      <a:pPr marL="0" marR="0" algn="r">
                        <a:spcBef>
                          <a:spcPts val="0"/>
                        </a:spcBef>
                        <a:spcAft>
                          <a:spcPts val="0"/>
                        </a:spcAft>
                      </a:pPr>
                      <a:r>
                        <a:rPr lang="en-GB" sz="1700" dirty="0"/>
                        <a:t>72.35</a:t>
                      </a:r>
                      <a:endParaRPr lang="en-US" sz="1700" b="1" dirty="0">
                        <a:latin typeface="Calibri"/>
                        <a:ea typeface="Calibri"/>
                        <a:cs typeface="Arial"/>
                      </a:endParaRPr>
                    </a:p>
                  </a:txBody>
                  <a:tcPr marL="47422" marR="47422" marT="0" marB="0" anchor="b">
                    <a:solidFill>
                      <a:schemeClr val="bg2">
                        <a:lumMod val="90000"/>
                      </a:schemeClr>
                    </a:solidFill>
                  </a:tcPr>
                </a:tc>
                <a:extLst>
                  <a:ext uri="{0D108BD9-81ED-4DB2-BD59-A6C34878D82A}">
                    <a16:rowId xmlns="" xmlns:a16="http://schemas.microsoft.com/office/drawing/2014/main" val="10002"/>
                  </a:ext>
                </a:extLst>
              </a:tr>
              <a:tr h="260096">
                <a:tc>
                  <a:txBody>
                    <a:bodyPr/>
                    <a:lstStyle/>
                    <a:p>
                      <a:pPr marL="0" marR="0">
                        <a:spcBef>
                          <a:spcPts val="0"/>
                        </a:spcBef>
                        <a:spcAft>
                          <a:spcPts val="0"/>
                        </a:spcAft>
                      </a:pPr>
                      <a:r>
                        <a:rPr lang="en-GB" sz="1700" dirty="0" err="1"/>
                        <a:t>Shëndetësia</a:t>
                      </a:r>
                      <a:endParaRPr lang="en-US" sz="1700" dirty="0">
                        <a:latin typeface="Calibri"/>
                        <a:ea typeface="Calibri"/>
                        <a:cs typeface="Arial"/>
                      </a:endParaRPr>
                    </a:p>
                  </a:txBody>
                  <a:tcPr marL="47422" marR="47422"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GB" sz="1700" dirty="0"/>
                        <a:t>8.02</a:t>
                      </a:r>
                      <a:endParaRPr lang="en-US" sz="1700" b="1" dirty="0">
                        <a:latin typeface="Calibri"/>
                        <a:ea typeface="Calibri"/>
                        <a:cs typeface="Arial"/>
                      </a:endParaRPr>
                    </a:p>
                  </a:txBody>
                  <a:tcPr marL="47422" marR="47422"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GB" sz="1700" dirty="0"/>
                        <a:t>1.91</a:t>
                      </a:r>
                      <a:endParaRPr lang="en-US" sz="1700" b="1" dirty="0">
                        <a:latin typeface="Calibri"/>
                        <a:ea typeface="Calibri"/>
                        <a:cs typeface="Arial"/>
                      </a:endParaRPr>
                    </a:p>
                  </a:txBody>
                  <a:tcPr marL="47422" marR="47422" marT="0" marB="0" anchor="b"/>
                </a:tc>
                <a:tc>
                  <a:txBody>
                    <a:bodyPr/>
                    <a:lstStyle/>
                    <a:p>
                      <a:pPr marL="0" marR="0" algn="r">
                        <a:spcBef>
                          <a:spcPts val="0"/>
                        </a:spcBef>
                        <a:spcAft>
                          <a:spcPts val="0"/>
                        </a:spcAft>
                      </a:pPr>
                      <a:r>
                        <a:rPr lang="en-GB" sz="1700" dirty="0"/>
                        <a:t>9.94</a:t>
                      </a:r>
                      <a:endParaRPr lang="en-US" sz="1700" b="1" dirty="0">
                        <a:latin typeface="Calibri"/>
                        <a:ea typeface="Calibri"/>
                        <a:cs typeface="Arial"/>
                      </a:endParaRPr>
                    </a:p>
                  </a:txBody>
                  <a:tcPr marL="47422" marR="47422" marT="0" marB="0" anchor="b">
                    <a:solidFill>
                      <a:schemeClr val="bg2">
                        <a:lumMod val="90000"/>
                      </a:schemeClr>
                    </a:solidFill>
                  </a:tcPr>
                </a:tc>
                <a:extLst>
                  <a:ext uri="{0D108BD9-81ED-4DB2-BD59-A6C34878D82A}">
                    <a16:rowId xmlns="" xmlns:a16="http://schemas.microsoft.com/office/drawing/2014/main" val="10003"/>
                  </a:ext>
                </a:extLst>
              </a:tr>
              <a:tr h="260096">
                <a:tc>
                  <a:txBody>
                    <a:bodyPr/>
                    <a:lstStyle/>
                    <a:p>
                      <a:pPr marL="0" marR="0">
                        <a:spcBef>
                          <a:spcPts val="0"/>
                        </a:spcBef>
                        <a:spcAft>
                          <a:spcPts val="0"/>
                        </a:spcAft>
                      </a:pPr>
                      <a:r>
                        <a:rPr lang="en-GB" sz="1700" dirty="0" err="1"/>
                        <a:t>Strehimi</a:t>
                      </a:r>
                      <a:endParaRPr lang="en-US" sz="1700" dirty="0">
                        <a:latin typeface="Calibri"/>
                        <a:ea typeface="Calibri"/>
                        <a:cs typeface="Arial"/>
                      </a:endParaRPr>
                    </a:p>
                  </a:txBody>
                  <a:tcPr marL="47422" marR="47422"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GB" sz="1700" dirty="0"/>
                        <a:t>662.30</a:t>
                      </a:r>
                      <a:endParaRPr lang="en-US" sz="1700" b="1" dirty="0">
                        <a:latin typeface="Calibri"/>
                        <a:ea typeface="Calibri"/>
                        <a:cs typeface="Arial"/>
                      </a:endParaRPr>
                    </a:p>
                  </a:txBody>
                  <a:tcPr marL="47422" marR="47422"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GB" sz="1700" dirty="0"/>
                        <a:t>34.00</a:t>
                      </a:r>
                      <a:endParaRPr lang="en-US" sz="1700" b="1" dirty="0">
                        <a:latin typeface="Calibri"/>
                        <a:ea typeface="Calibri"/>
                        <a:cs typeface="Arial"/>
                      </a:endParaRPr>
                    </a:p>
                  </a:txBody>
                  <a:tcPr marL="47422" marR="47422" marT="0" marB="0" anchor="b"/>
                </a:tc>
                <a:tc>
                  <a:txBody>
                    <a:bodyPr/>
                    <a:lstStyle/>
                    <a:p>
                      <a:pPr marL="0" marR="0" algn="r">
                        <a:spcBef>
                          <a:spcPts val="0"/>
                        </a:spcBef>
                        <a:spcAft>
                          <a:spcPts val="0"/>
                        </a:spcAft>
                      </a:pPr>
                      <a:r>
                        <a:rPr lang="en-GB" sz="1700" dirty="0"/>
                        <a:t>696.30</a:t>
                      </a:r>
                      <a:endParaRPr lang="en-US" sz="1700" b="1" dirty="0">
                        <a:latin typeface="Calibri"/>
                        <a:ea typeface="Calibri"/>
                        <a:cs typeface="Arial"/>
                      </a:endParaRPr>
                    </a:p>
                  </a:txBody>
                  <a:tcPr marL="47422" marR="47422" marT="0" marB="0" anchor="b">
                    <a:solidFill>
                      <a:schemeClr val="bg2">
                        <a:lumMod val="90000"/>
                      </a:schemeClr>
                    </a:solidFill>
                  </a:tcPr>
                </a:tc>
                <a:extLst>
                  <a:ext uri="{0D108BD9-81ED-4DB2-BD59-A6C34878D82A}">
                    <a16:rowId xmlns="" xmlns:a16="http://schemas.microsoft.com/office/drawing/2014/main" val="10004"/>
                  </a:ext>
                </a:extLst>
              </a:tr>
              <a:tr h="260096">
                <a:tc>
                  <a:txBody>
                    <a:bodyPr/>
                    <a:lstStyle/>
                    <a:p>
                      <a:pPr marL="0" marR="0">
                        <a:spcBef>
                          <a:spcPts val="0"/>
                        </a:spcBef>
                        <a:spcAft>
                          <a:spcPts val="0"/>
                        </a:spcAft>
                      </a:pPr>
                      <a:r>
                        <a:rPr lang="en-GB" sz="1700" dirty="0" err="1"/>
                        <a:t>Infrastruktura</a:t>
                      </a:r>
                      <a:endParaRPr lang="en-US" sz="1700" dirty="0">
                        <a:latin typeface="Calibri"/>
                        <a:ea typeface="Calibri"/>
                        <a:cs typeface="Arial"/>
                      </a:endParaRPr>
                    </a:p>
                  </a:txBody>
                  <a:tcPr marL="47422" marR="47422"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GB" sz="1700" dirty="0"/>
                        <a:t>30.41</a:t>
                      </a:r>
                      <a:endParaRPr lang="en-US" sz="1700" b="1" dirty="0">
                        <a:latin typeface="Calibri"/>
                        <a:ea typeface="Calibri"/>
                        <a:cs typeface="Arial"/>
                      </a:endParaRPr>
                    </a:p>
                  </a:txBody>
                  <a:tcPr marL="47422" marR="47422"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GB" sz="1700" dirty="0"/>
                        <a:t>3.01</a:t>
                      </a:r>
                      <a:endParaRPr lang="en-US" sz="1700" b="1" dirty="0">
                        <a:latin typeface="Calibri"/>
                        <a:ea typeface="Calibri"/>
                        <a:cs typeface="Arial"/>
                      </a:endParaRPr>
                    </a:p>
                  </a:txBody>
                  <a:tcPr marL="47422" marR="47422" marT="0" marB="0" anchor="b"/>
                </a:tc>
                <a:tc>
                  <a:txBody>
                    <a:bodyPr/>
                    <a:lstStyle/>
                    <a:p>
                      <a:pPr marL="0" marR="0" algn="r">
                        <a:spcBef>
                          <a:spcPts val="0"/>
                        </a:spcBef>
                        <a:spcAft>
                          <a:spcPts val="0"/>
                        </a:spcAft>
                      </a:pPr>
                      <a:r>
                        <a:rPr lang="en-GB" sz="1700" dirty="0"/>
                        <a:t>33.42</a:t>
                      </a:r>
                      <a:endParaRPr lang="en-US" sz="1700" b="1" dirty="0">
                        <a:latin typeface="Calibri"/>
                        <a:ea typeface="Calibri"/>
                        <a:cs typeface="Arial"/>
                      </a:endParaRPr>
                    </a:p>
                  </a:txBody>
                  <a:tcPr marL="47422" marR="47422" marT="0" marB="0" anchor="b">
                    <a:solidFill>
                      <a:schemeClr val="bg2">
                        <a:lumMod val="90000"/>
                      </a:schemeClr>
                    </a:solidFill>
                  </a:tcPr>
                </a:tc>
                <a:extLst>
                  <a:ext uri="{0D108BD9-81ED-4DB2-BD59-A6C34878D82A}">
                    <a16:rowId xmlns="" xmlns:a16="http://schemas.microsoft.com/office/drawing/2014/main" val="10005"/>
                  </a:ext>
                </a:extLst>
              </a:tr>
              <a:tr h="260096">
                <a:tc>
                  <a:txBody>
                    <a:bodyPr/>
                    <a:lstStyle/>
                    <a:p>
                      <a:pPr marL="0" marR="0" algn="r">
                        <a:spcBef>
                          <a:spcPts val="0"/>
                        </a:spcBef>
                        <a:spcAft>
                          <a:spcPts val="0"/>
                        </a:spcAft>
                      </a:pPr>
                      <a:r>
                        <a:rPr lang="en-GB" sz="1700" b="0" dirty="0" err="1"/>
                        <a:t>Infrastruktura</a:t>
                      </a:r>
                      <a:r>
                        <a:rPr lang="en-GB" sz="1700" b="0" dirty="0"/>
                        <a:t> </a:t>
                      </a:r>
                      <a:r>
                        <a:rPr lang="en-GB" sz="1700" b="0" dirty="0" err="1"/>
                        <a:t>Komunitare</a:t>
                      </a:r>
                      <a:endParaRPr lang="en-US" sz="1700" b="0" dirty="0">
                        <a:latin typeface="Calibri"/>
                        <a:ea typeface="Calibri"/>
                        <a:cs typeface="Arial"/>
                      </a:endParaRPr>
                    </a:p>
                  </a:txBody>
                  <a:tcPr marL="47422" marR="47422"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GB" sz="1700" dirty="0"/>
                        <a:t>6.06</a:t>
                      </a:r>
                      <a:endParaRPr lang="en-US" sz="1700" dirty="0">
                        <a:latin typeface="Calibri"/>
                        <a:ea typeface="Calibri"/>
                        <a:cs typeface="Arial"/>
                      </a:endParaRPr>
                    </a:p>
                  </a:txBody>
                  <a:tcPr marL="47422" marR="47422"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GB" sz="1700" dirty="0"/>
                        <a:t>0.16</a:t>
                      </a:r>
                      <a:endParaRPr lang="en-US" sz="1700" dirty="0">
                        <a:latin typeface="Calibri"/>
                        <a:ea typeface="Calibri"/>
                        <a:cs typeface="Arial"/>
                      </a:endParaRPr>
                    </a:p>
                  </a:txBody>
                  <a:tcPr marL="47422" marR="47422" marT="0" marB="0" anchor="b"/>
                </a:tc>
                <a:tc>
                  <a:txBody>
                    <a:bodyPr/>
                    <a:lstStyle/>
                    <a:p>
                      <a:pPr marL="0" marR="0" algn="r">
                        <a:spcBef>
                          <a:spcPts val="0"/>
                        </a:spcBef>
                        <a:spcAft>
                          <a:spcPts val="0"/>
                        </a:spcAft>
                      </a:pPr>
                      <a:r>
                        <a:rPr lang="en-GB" sz="1700" dirty="0"/>
                        <a:t>6.22</a:t>
                      </a:r>
                      <a:endParaRPr lang="en-US" sz="1700" dirty="0">
                        <a:latin typeface="Calibri"/>
                        <a:ea typeface="Calibri"/>
                        <a:cs typeface="Arial"/>
                      </a:endParaRPr>
                    </a:p>
                  </a:txBody>
                  <a:tcPr marL="47422" marR="47422" marT="0" marB="0" anchor="b">
                    <a:solidFill>
                      <a:schemeClr val="bg2">
                        <a:lumMod val="90000"/>
                      </a:schemeClr>
                    </a:solidFill>
                  </a:tcPr>
                </a:tc>
                <a:extLst>
                  <a:ext uri="{0D108BD9-81ED-4DB2-BD59-A6C34878D82A}">
                    <a16:rowId xmlns="" xmlns:a16="http://schemas.microsoft.com/office/drawing/2014/main" val="10006"/>
                  </a:ext>
                </a:extLst>
              </a:tr>
              <a:tr h="260096">
                <a:tc>
                  <a:txBody>
                    <a:bodyPr/>
                    <a:lstStyle/>
                    <a:p>
                      <a:pPr marL="0" marR="0" algn="r">
                        <a:spcBef>
                          <a:spcPts val="0"/>
                        </a:spcBef>
                        <a:spcAft>
                          <a:spcPts val="0"/>
                        </a:spcAft>
                      </a:pPr>
                      <a:r>
                        <a:rPr lang="en-GB" sz="1700" b="0" dirty="0" err="1"/>
                        <a:t>Rrugët</a:t>
                      </a:r>
                      <a:endParaRPr lang="en-US" sz="1700" b="0" dirty="0">
                        <a:latin typeface="Calibri"/>
                        <a:ea typeface="Calibri"/>
                        <a:cs typeface="Arial"/>
                      </a:endParaRPr>
                    </a:p>
                  </a:txBody>
                  <a:tcPr marL="47422" marR="47422"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GB" sz="1700" dirty="0"/>
                        <a:t>4.83</a:t>
                      </a:r>
                      <a:endParaRPr lang="en-US" sz="1700" dirty="0">
                        <a:latin typeface="Calibri"/>
                        <a:ea typeface="Calibri"/>
                        <a:cs typeface="Arial"/>
                      </a:endParaRPr>
                    </a:p>
                  </a:txBody>
                  <a:tcPr marL="47422" marR="47422"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GB" sz="1700" dirty="0"/>
                        <a:t>0.43</a:t>
                      </a:r>
                      <a:endParaRPr lang="en-US" sz="1700" dirty="0">
                        <a:latin typeface="Calibri"/>
                        <a:ea typeface="Calibri"/>
                        <a:cs typeface="Arial"/>
                      </a:endParaRPr>
                    </a:p>
                  </a:txBody>
                  <a:tcPr marL="47422" marR="47422" marT="0" marB="0" anchor="b"/>
                </a:tc>
                <a:tc>
                  <a:txBody>
                    <a:bodyPr/>
                    <a:lstStyle/>
                    <a:p>
                      <a:pPr marL="0" marR="0" algn="r">
                        <a:spcBef>
                          <a:spcPts val="0"/>
                        </a:spcBef>
                        <a:spcAft>
                          <a:spcPts val="0"/>
                        </a:spcAft>
                      </a:pPr>
                      <a:r>
                        <a:rPr lang="en-GB" sz="1700" dirty="0"/>
                        <a:t>5.26</a:t>
                      </a:r>
                      <a:endParaRPr lang="en-US" sz="1700" dirty="0">
                        <a:latin typeface="Calibri"/>
                        <a:ea typeface="Calibri"/>
                        <a:cs typeface="Arial"/>
                      </a:endParaRPr>
                    </a:p>
                  </a:txBody>
                  <a:tcPr marL="47422" marR="47422" marT="0" marB="0" anchor="b">
                    <a:solidFill>
                      <a:schemeClr val="bg2">
                        <a:lumMod val="90000"/>
                      </a:schemeClr>
                    </a:solidFill>
                  </a:tcPr>
                </a:tc>
                <a:extLst>
                  <a:ext uri="{0D108BD9-81ED-4DB2-BD59-A6C34878D82A}">
                    <a16:rowId xmlns="" xmlns:a16="http://schemas.microsoft.com/office/drawing/2014/main" val="10007"/>
                  </a:ext>
                </a:extLst>
              </a:tr>
              <a:tr h="260096">
                <a:tc>
                  <a:txBody>
                    <a:bodyPr/>
                    <a:lstStyle/>
                    <a:p>
                      <a:pPr marL="0" marR="0" algn="r">
                        <a:spcBef>
                          <a:spcPts val="0"/>
                        </a:spcBef>
                        <a:spcAft>
                          <a:spcPts val="0"/>
                        </a:spcAft>
                      </a:pPr>
                      <a:r>
                        <a:rPr lang="en-GB" sz="1700" b="0" dirty="0" err="1"/>
                        <a:t>Ujësjellës</a:t>
                      </a:r>
                      <a:r>
                        <a:rPr lang="en-GB" sz="1700" b="0" dirty="0"/>
                        <a:t> </a:t>
                      </a:r>
                      <a:r>
                        <a:rPr lang="en-GB" sz="1700" b="0" dirty="0" err="1"/>
                        <a:t>Kanalizime</a:t>
                      </a:r>
                      <a:endParaRPr lang="en-US" sz="1700" b="0" dirty="0">
                        <a:latin typeface="Calibri"/>
                        <a:ea typeface="Calibri"/>
                        <a:cs typeface="Arial"/>
                      </a:endParaRPr>
                    </a:p>
                  </a:txBody>
                  <a:tcPr marL="47422" marR="47422"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GB" sz="1700" dirty="0"/>
                        <a:t>0.35</a:t>
                      </a:r>
                      <a:endParaRPr lang="en-US" sz="1700" dirty="0">
                        <a:latin typeface="Calibri"/>
                        <a:ea typeface="Calibri"/>
                        <a:cs typeface="Arial"/>
                      </a:endParaRPr>
                    </a:p>
                  </a:txBody>
                  <a:tcPr marL="47422" marR="47422"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GB" sz="1700" dirty="0"/>
                        <a:t>0.00</a:t>
                      </a:r>
                      <a:endParaRPr lang="en-US" sz="1700" dirty="0">
                        <a:latin typeface="Calibri"/>
                        <a:ea typeface="Calibri"/>
                        <a:cs typeface="Arial"/>
                      </a:endParaRPr>
                    </a:p>
                  </a:txBody>
                  <a:tcPr marL="47422" marR="47422" marT="0" marB="0" anchor="b"/>
                </a:tc>
                <a:tc>
                  <a:txBody>
                    <a:bodyPr/>
                    <a:lstStyle/>
                    <a:p>
                      <a:pPr marL="0" marR="0" algn="r">
                        <a:spcBef>
                          <a:spcPts val="0"/>
                        </a:spcBef>
                        <a:spcAft>
                          <a:spcPts val="0"/>
                        </a:spcAft>
                      </a:pPr>
                      <a:r>
                        <a:rPr lang="en-GB" sz="1700" dirty="0"/>
                        <a:t>0.35</a:t>
                      </a:r>
                      <a:endParaRPr lang="en-US" sz="1700" dirty="0">
                        <a:latin typeface="Calibri"/>
                        <a:ea typeface="Calibri"/>
                        <a:cs typeface="Arial"/>
                      </a:endParaRPr>
                    </a:p>
                  </a:txBody>
                  <a:tcPr marL="47422" marR="47422" marT="0" marB="0" anchor="b">
                    <a:solidFill>
                      <a:schemeClr val="bg2">
                        <a:lumMod val="90000"/>
                      </a:schemeClr>
                    </a:solidFill>
                  </a:tcPr>
                </a:tc>
                <a:extLst>
                  <a:ext uri="{0D108BD9-81ED-4DB2-BD59-A6C34878D82A}">
                    <a16:rowId xmlns="" xmlns:a16="http://schemas.microsoft.com/office/drawing/2014/main" val="10008"/>
                  </a:ext>
                </a:extLst>
              </a:tr>
              <a:tr h="260096">
                <a:tc>
                  <a:txBody>
                    <a:bodyPr/>
                    <a:lstStyle/>
                    <a:p>
                      <a:pPr marL="0" marR="0" algn="r">
                        <a:spcBef>
                          <a:spcPts val="0"/>
                        </a:spcBef>
                        <a:spcAft>
                          <a:spcPts val="0"/>
                        </a:spcAft>
                      </a:pPr>
                      <a:r>
                        <a:rPr lang="en-GB" sz="1700" b="0" dirty="0" err="1"/>
                        <a:t>Komunikimi</a:t>
                      </a:r>
                      <a:endParaRPr lang="en-US" sz="1700" b="0" dirty="0">
                        <a:latin typeface="Calibri"/>
                        <a:ea typeface="Calibri"/>
                        <a:cs typeface="Arial"/>
                      </a:endParaRPr>
                    </a:p>
                  </a:txBody>
                  <a:tcPr marL="47422" marR="47422"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GB" sz="1700" dirty="0"/>
                        <a:t>0.92</a:t>
                      </a:r>
                      <a:endParaRPr lang="en-US" sz="1700" dirty="0">
                        <a:latin typeface="Calibri"/>
                        <a:ea typeface="Calibri"/>
                        <a:cs typeface="Arial"/>
                      </a:endParaRPr>
                    </a:p>
                  </a:txBody>
                  <a:tcPr marL="47422" marR="47422"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GB" sz="1700" dirty="0"/>
                        <a:t>0.16</a:t>
                      </a:r>
                      <a:endParaRPr lang="en-US" sz="1700" dirty="0">
                        <a:latin typeface="Calibri"/>
                        <a:ea typeface="Calibri"/>
                        <a:cs typeface="Arial"/>
                      </a:endParaRPr>
                    </a:p>
                  </a:txBody>
                  <a:tcPr marL="47422" marR="47422" marT="0" marB="0" anchor="b"/>
                </a:tc>
                <a:tc>
                  <a:txBody>
                    <a:bodyPr/>
                    <a:lstStyle/>
                    <a:p>
                      <a:pPr marL="0" marR="0" algn="r">
                        <a:spcBef>
                          <a:spcPts val="0"/>
                        </a:spcBef>
                        <a:spcAft>
                          <a:spcPts val="0"/>
                        </a:spcAft>
                      </a:pPr>
                      <a:r>
                        <a:rPr lang="en-GB" sz="1700" dirty="0"/>
                        <a:t>1.08</a:t>
                      </a:r>
                      <a:endParaRPr lang="en-US" sz="1700" dirty="0">
                        <a:latin typeface="Calibri"/>
                        <a:ea typeface="Calibri"/>
                        <a:cs typeface="Arial"/>
                      </a:endParaRPr>
                    </a:p>
                  </a:txBody>
                  <a:tcPr marL="47422" marR="47422" marT="0" marB="0" anchor="b">
                    <a:solidFill>
                      <a:schemeClr val="bg2">
                        <a:lumMod val="90000"/>
                      </a:schemeClr>
                    </a:solidFill>
                  </a:tcPr>
                </a:tc>
                <a:extLst>
                  <a:ext uri="{0D108BD9-81ED-4DB2-BD59-A6C34878D82A}">
                    <a16:rowId xmlns="" xmlns:a16="http://schemas.microsoft.com/office/drawing/2014/main" val="10009"/>
                  </a:ext>
                </a:extLst>
              </a:tr>
              <a:tr h="260096">
                <a:tc>
                  <a:txBody>
                    <a:bodyPr/>
                    <a:lstStyle/>
                    <a:p>
                      <a:pPr marL="0" marR="0" algn="r">
                        <a:spcBef>
                          <a:spcPts val="0"/>
                        </a:spcBef>
                        <a:spcAft>
                          <a:spcPts val="0"/>
                        </a:spcAft>
                      </a:pPr>
                      <a:r>
                        <a:rPr lang="en-GB" sz="1700" b="0" dirty="0" err="1"/>
                        <a:t>Ndërtesat</a:t>
                      </a:r>
                      <a:r>
                        <a:rPr lang="en-GB" sz="1700" b="0" dirty="0"/>
                        <a:t> </a:t>
                      </a:r>
                      <a:r>
                        <a:rPr lang="en-GB" sz="1700" b="0" dirty="0" err="1"/>
                        <a:t>Publike</a:t>
                      </a:r>
                      <a:endParaRPr lang="en-US" sz="1700" b="0" dirty="0">
                        <a:latin typeface="Calibri"/>
                        <a:ea typeface="Calibri"/>
                        <a:cs typeface="Arial"/>
                      </a:endParaRPr>
                    </a:p>
                  </a:txBody>
                  <a:tcPr marL="47422" marR="47422"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GB" sz="1700" dirty="0"/>
                        <a:t>10.07</a:t>
                      </a:r>
                      <a:endParaRPr lang="en-US" sz="1700" dirty="0">
                        <a:latin typeface="Calibri"/>
                        <a:ea typeface="Calibri"/>
                        <a:cs typeface="Arial"/>
                      </a:endParaRPr>
                    </a:p>
                  </a:txBody>
                  <a:tcPr marL="47422" marR="47422"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GB" sz="1700" dirty="0"/>
                        <a:t>2.26</a:t>
                      </a:r>
                      <a:endParaRPr lang="en-US" sz="1700" dirty="0">
                        <a:latin typeface="Calibri"/>
                        <a:ea typeface="Calibri"/>
                        <a:cs typeface="Arial"/>
                      </a:endParaRPr>
                    </a:p>
                  </a:txBody>
                  <a:tcPr marL="47422" marR="47422" marT="0" marB="0" anchor="b"/>
                </a:tc>
                <a:tc>
                  <a:txBody>
                    <a:bodyPr/>
                    <a:lstStyle/>
                    <a:p>
                      <a:pPr marL="0" marR="0" algn="r">
                        <a:spcBef>
                          <a:spcPts val="0"/>
                        </a:spcBef>
                        <a:spcAft>
                          <a:spcPts val="0"/>
                        </a:spcAft>
                      </a:pPr>
                      <a:r>
                        <a:rPr lang="en-GB" sz="1700" dirty="0"/>
                        <a:t>12.33</a:t>
                      </a:r>
                      <a:endParaRPr lang="en-US" sz="1700" dirty="0">
                        <a:latin typeface="Calibri"/>
                        <a:ea typeface="Calibri"/>
                        <a:cs typeface="Arial"/>
                      </a:endParaRPr>
                    </a:p>
                  </a:txBody>
                  <a:tcPr marL="47422" marR="47422" marT="0" marB="0" anchor="b">
                    <a:solidFill>
                      <a:schemeClr val="bg2">
                        <a:lumMod val="90000"/>
                      </a:schemeClr>
                    </a:solidFill>
                  </a:tcPr>
                </a:tc>
                <a:extLst>
                  <a:ext uri="{0D108BD9-81ED-4DB2-BD59-A6C34878D82A}">
                    <a16:rowId xmlns="" xmlns:a16="http://schemas.microsoft.com/office/drawing/2014/main" val="10010"/>
                  </a:ext>
                </a:extLst>
              </a:tr>
              <a:tr h="260096">
                <a:tc>
                  <a:txBody>
                    <a:bodyPr/>
                    <a:lstStyle/>
                    <a:p>
                      <a:pPr marL="0" marR="0" algn="r">
                        <a:spcBef>
                          <a:spcPts val="0"/>
                        </a:spcBef>
                        <a:spcAft>
                          <a:spcPts val="0"/>
                        </a:spcAft>
                      </a:pPr>
                      <a:r>
                        <a:rPr lang="en-GB" sz="1700" b="0" dirty="0" err="1"/>
                        <a:t>Energjia</a:t>
                      </a:r>
                      <a:endParaRPr lang="en-US" sz="1700" b="0" dirty="0">
                        <a:latin typeface="Calibri"/>
                        <a:ea typeface="Calibri"/>
                        <a:cs typeface="Arial"/>
                      </a:endParaRPr>
                    </a:p>
                  </a:txBody>
                  <a:tcPr marL="47422" marR="47422"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GB" sz="1700" dirty="0"/>
                        <a:t>8.18</a:t>
                      </a:r>
                      <a:endParaRPr lang="en-US" sz="1700" dirty="0">
                        <a:latin typeface="Calibri"/>
                        <a:ea typeface="Calibri"/>
                        <a:cs typeface="Arial"/>
                      </a:endParaRPr>
                    </a:p>
                  </a:txBody>
                  <a:tcPr marL="47422" marR="47422"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GB" sz="1700" dirty="0"/>
                        <a:t>0.00</a:t>
                      </a:r>
                      <a:endParaRPr lang="en-US" sz="1700" dirty="0">
                        <a:latin typeface="Calibri"/>
                        <a:ea typeface="Calibri"/>
                        <a:cs typeface="Arial"/>
                      </a:endParaRPr>
                    </a:p>
                  </a:txBody>
                  <a:tcPr marL="47422" marR="47422" marT="0" marB="0" anchor="b"/>
                </a:tc>
                <a:tc>
                  <a:txBody>
                    <a:bodyPr/>
                    <a:lstStyle/>
                    <a:p>
                      <a:pPr marL="0" marR="0" algn="r">
                        <a:spcBef>
                          <a:spcPts val="0"/>
                        </a:spcBef>
                        <a:spcAft>
                          <a:spcPts val="0"/>
                        </a:spcAft>
                      </a:pPr>
                      <a:r>
                        <a:rPr lang="en-GB" sz="1700" dirty="0"/>
                        <a:t>8.18</a:t>
                      </a:r>
                      <a:endParaRPr lang="en-US" sz="1700" dirty="0">
                        <a:latin typeface="Calibri"/>
                        <a:ea typeface="Calibri"/>
                        <a:cs typeface="Arial"/>
                      </a:endParaRPr>
                    </a:p>
                  </a:txBody>
                  <a:tcPr marL="47422" marR="47422" marT="0" marB="0" anchor="b">
                    <a:solidFill>
                      <a:schemeClr val="bg2">
                        <a:lumMod val="90000"/>
                      </a:schemeClr>
                    </a:solidFill>
                  </a:tcPr>
                </a:tc>
                <a:extLst>
                  <a:ext uri="{0D108BD9-81ED-4DB2-BD59-A6C34878D82A}">
                    <a16:rowId xmlns="" xmlns:a16="http://schemas.microsoft.com/office/drawing/2014/main" val="10011"/>
                  </a:ext>
                </a:extLst>
              </a:tr>
              <a:tr h="260096">
                <a:tc>
                  <a:txBody>
                    <a:bodyPr/>
                    <a:lstStyle/>
                    <a:p>
                      <a:pPr marL="0" marR="0">
                        <a:spcBef>
                          <a:spcPts val="0"/>
                        </a:spcBef>
                        <a:spcAft>
                          <a:spcPts val="0"/>
                        </a:spcAft>
                      </a:pPr>
                      <a:r>
                        <a:rPr lang="en-GB" sz="1700" dirty="0" err="1"/>
                        <a:t>Prodhimi</a:t>
                      </a:r>
                      <a:endParaRPr lang="en-US" sz="1700" dirty="0">
                        <a:latin typeface="Calibri"/>
                        <a:ea typeface="Calibri"/>
                        <a:cs typeface="Arial"/>
                      </a:endParaRPr>
                    </a:p>
                  </a:txBody>
                  <a:tcPr marL="47422" marR="47422"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GB" sz="1700" dirty="0"/>
                        <a:t>70.82</a:t>
                      </a:r>
                      <a:endParaRPr lang="en-US" sz="1700" b="1" dirty="0">
                        <a:latin typeface="Calibri"/>
                        <a:ea typeface="Calibri"/>
                        <a:cs typeface="Arial"/>
                      </a:endParaRPr>
                    </a:p>
                  </a:txBody>
                  <a:tcPr marL="47422" marR="47422"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GB" sz="1700" dirty="0"/>
                        <a:t>79.66</a:t>
                      </a:r>
                      <a:endParaRPr lang="en-US" sz="1700" b="1" dirty="0">
                        <a:latin typeface="Calibri"/>
                        <a:ea typeface="Calibri"/>
                        <a:cs typeface="Arial"/>
                      </a:endParaRPr>
                    </a:p>
                  </a:txBody>
                  <a:tcPr marL="47422" marR="47422" marT="0" marB="0" anchor="b"/>
                </a:tc>
                <a:tc>
                  <a:txBody>
                    <a:bodyPr/>
                    <a:lstStyle/>
                    <a:p>
                      <a:pPr marL="0" marR="0" algn="r">
                        <a:spcBef>
                          <a:spcPts val="0"/>
                        </a:spcBef>
                        <a:spcAft>
                          <a:spcPts val="0"/>
                        </a:spcAft>
                      </a:pPr>
                      <a:r>
                        <a:rPr lang="en-GB" sz="1700" dirty="0"/>
                        <a:t>150.48</a:t>
                      </a:r>
                      <a:endParaRPr lang="en-US" sz="1700" b="1" dirty="0">
                        <a:latin typeface="Calibri"/>
                        <a:ea typeface="Calibri"/>
                        <a:cs typeface="Arial"/>
                      </a:endParaRPr>
                    </a:p>
                  </a:txBody>
                  <a:tcPr marL="47422" marR="47422" marT="0" marB="0" anchor="b">
                    <a:solidFill>
                      <a:schemeClr val="bg2">
                        <a:lumMod val="90000"/>
                      </a:schemeClr>
                    </a:solidFill>
                  </a:tcPr>
                </a:tc>
                <a:extLst>
                  <a:ext uri="{0D108BD9-81ED-4DB2-BD59-A6C34878D82A}">
                    <a16:rowId xmlns="" xmlns:a16="http://schemas.microsoft.com/office/drawing/2014/main" val="10012"/>
                  </a:ext>
                </a:extLst>
              </a:tr>
              <a:tr h="260096">
                <a:tc>
                  <a:txBody>
                    <a:bodyPr/>
                    <a:lstStyle/>
                    <a:p>
                      <a:pPr marL="0" marR="0" algn="r">
                        <a:spcBef>
                          <a:spcPts val="0"/>
                        </a:spcBef>
                        <a:spcAft>
                          <a:spcPts val="0"/>
                        </a:spcAft>
                      </a:pPr>
                      <a:r>
                        <a:rPr lang="en-GB" sz="1700" b="0" dirty="0" err="1"/>
                        <a:t>Biznesi</a:t>
                      </a:r>
                      <a:r>
                        <a:rPr lang="en-GB" sz="1700" b="0" dirty="0"/>
                        <a:t> </a:t>
                      </a:r>
                      <a:r>
                        <a:rPr lang="en-GB" sz="1700" b="0" dirty="0" err="1"/>
                        <a:t>dhe</a:t>
                      </a:r>
                      <a:r>
                        <a:rPr lang="en-GB" sz="1700" b="0" dirty="0"/>
                        <a:t> </a:t>
                      </a:r>
                      <a:r>
                        <a:rPr lang="en-GB" sz="1700" b="0" dirty="0" err="1"/>
                        <a:t>Punësimi</a:t>
                      </a:r>
                      <a:endParaRPr lang="en-US" sz="1700" b="0" dirty="0">
                        <a:latin typeface="Calibri"/>
                        <a:ea typeface="Calibri"/>
                        <a:cs typeface="Arial"/>
                      </a:endParaRPr>
                    </a:p>
                  </a:txBody>
                  <a:tcPr marL="47422" marR="47422"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GB" sz="1700" dirty="0"/>
                        <a:t>47.48</a:t>
                      </a:r>
                      <a:endParaRPr lang="en-US" sz="1700" dirty="0">
                        <a:latin typeface="Calibri"/>
                        <a:ea typeface="Calibri"/>
                        <a:cs typeface="Arial"/>
                      </a:endParaRPr>
                    </a:p>
                  </a:txBody>
                  <a:tcPr marL="47422" marR="47422"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GB" sz="1700" dirty="0"/>
                        <a:t>5.47</a:t>
                      </a:r>
                      <a:endParaRPr lang="en-US" sz="1700" dirty="0">
                        <a:latin typeface="Calibri"/>
                        <a:ea typeface="Calibri"/>
                        <a:cs typeface="Arial"/>
                      </a:endParaRPr>
                    </a:p>
                  </a:txBody>
                  <a:tcPr marL="47422" marR="47422" marT="0" marB="0" anchor="b"/>
                </a:tc>
                <a:tc>
                  <a:txBody>
                    <a:bodyPr/>
                    <a:lstStyle/>
                    <a:p>
                      <a:pPr marL="0" marR="0" algn="r">
                        <a:spcBef>
                          <a:spcPts val="0"/>
                        </a:spcBef>
                        <a:spcAft>
                          <a:spcPts val="0"/>
                        </a:spcAft>
                      </a:pPr>
                      <a:r>
                        <a:rPr lang="en-GB" sz="1700" dirty="0"/>
                        <a:t>52.95</a:t>
                      </a:r>
                      <a:endParaRPr lang="en-US" sz="1700" dirty="0">
                        <a:latin typeface="Calibri"/>
                        <a:ea typeface="Calibri"/>
                        <a:cs typeface="Arial"/>
                      </a:endParaRPr>
                    </a:p>
                  </a:txBody>
                  <a:tcPr marL="47422" marR="47422" marT="0" marB="0" anchor="b">
                    <a:solidFill>
                      <a:schemeClr val="bg2">
                        <a:lumMod val="90000"/>
                      </a:schemeClr>
                    </a:solidFill>
                  </a:tcPr>
                </a:tc>
                <a:extLst>
                  <a:ext uri="{0D108BD9-81ED-4DB2-BD59-A6C34878D82A}">
                    <a16:rowId xmlns="" xmlns:a16="http://schemas.microsoft.com/office/drawing/2014/main" val="10013"/>
                  </a:ext>
                </a:extLst>
              </a:tr>
              <a:tr h="260096">
                <a:tc>
                  <a:txBody>
                    <a:bodyPr/>
                    <a:lstStyle/>
                    <a:p>
                      <a:pPr marL="0" marR="0" algn="r">
                        <a:spcBef>
                          <a:spcPts val="0"/>
                        </a:spcBef>
                        <a:spcAft>
                          <a:spcPts val="0"/>
                        </a:spcAft>
                      </a:pPr>
                      <a:r>
                        <a:rPr lang="en-GB" sz="1700" b="0" dirty="0" err="1"/>
                        <a:t>Turizmi</a:t>
                      </a:r>
                      <a:endParaRPr lang="en-US" sz="1700" b="0" dirty="0">
                        <a:latin typeface="Calibri"/>
                        <a:ea typeface="Calibri"/>
                        <a:cs typeface="Arial"/>
                      </a:endParaRPr>
                    </a:p>
                  </a:txBody>
                  <a:tcPr marL="47422" marR="47422"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GB" sz="1700" dirty="0"/>
                        <a:t>16.71</a:t>
                      </a:r>
                      <a:endParaRPr lang="en-US" sz="1700" dirty="0">
                        <a:latin typeface="Calibri"/>
                        <a:ea typeface="Calibri"/>
                        <a:cs typeface="Arial"/>
                      </a:endParaRPr>
                    </a:p>
                  </a:txBody>
                  <a:tcPr marL="47422" marR="47422"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GB" sz="1700" dirty="0"/>
                        <a:t>73.53</a:t>
                      </a:r>
                      <a:endParaRPr lang="en-US" sz="1700" dirty="0">
                        <a:latin typeface="Calibri"/>
                        <a:ea typeface="Calibri"/>
                        <a:cs typeface="Arial"/>
                      </a:endParaRPr>
                    </a:p>
                  </a:txBody>
                  <a:tcPr marL="47422" marR="47422" marT="0" marB="0" anchor="b"/>
                </a:tc>
                <a:tc>
                  <a:txBody>
                    <a:bodyPr/>
                    <a:lstStyle/>
                    <a:p>
                      <a:pPr marL="0" marR="0" algn="r">
                        <a:spcBef>
                          <a:spcPts val="0"/>
                        </a:spcBef>
                        <a:spcAft>
                          <a:spcPts val="0"/>
                        </a:spcAft>
                      </a:pPr>
                      <a:r>
                        <a:rPr lang="en-GB" sz="1700" dirty="0"/>
                        <a:t>90.24</a:t>
                      </a:r>
                      <a:endParaRPr lang="en-US" sz="1700" dirty="0">
                        <a:latin typeface="Calibri"/>
                        <a:ea typeface="Calibri"/>
                        <a:cs typeface="Arial"/>
                      </a:endParaRPr>
                    </a:p>
                  </a:txBody>
                  <a:tcPr marL="47422" marR="47422" marT="0" marB="0" anchor="b">
                    <a:solidFill>
                      <a:schemeClr val="bg2">
                        <a:lumMod val="90000"/>
                      </a:schemeClr>
                    </a:solidFill>
                  </a:tcPr>
                </a:tc>
                <a:extLst>
                  <a:ext uri="{0D108BD9-81ED-4DB2-BD59-A6C34878D82A}">
                    <a16:rowId xmlns="" xmlns:a16="http://schemas.microsoft.com/office/drawing/2014/main" val="10014"/>
                  </a:ext>
                </a:extLst>
              </a:tr>
              <a:tr h="260096">
                <a:tc>
                  <a:txBody>
                    <a:bodyPr/>
                    <a:lstStyle/>
                    <a:p>
                      <a:pPr marL="0" marR="0" algn="r">
                        <a:spcBef>
                          <a:spcPts val="0"/>
                        </a:spcBef>
                        <a:spcAft>
                          <a:spcPts val="0"/>
                        </a:spcAft>
                      </a:pPr>
                      <a:r>
                        <a:rPr lang="en-GB" sz="1700" b="0" dirty="0" err="1"/>
                        <a:t>Trashëgimia</a:t>
                      </a:r>
                      <a:r>
                        <a:rPr lang="en-GB" sz="1700" b="0" dirty="0"/>
                        <a:t> </a:t>
                      </a:r>
                      <a:r>
                        <a:rPr lang="en-GB" sz="1700" b="0" dirty="0" err="1"/>
                        <a:t>Kulturore</a:t>
                      </a:r>
                      <a:endParaRPr lang="en-US" sz="1700" b="0" dirty="0">
                        <a:latin typeface="Calibri"/>
                        <a:ea typeface="Calibri"/>
                        <a:cs typeface="Arial"/>
                      </a:endParaRPr>
                    </a:p>
                  </a:txBody>
                  <a:tcPr marL="47422" marR="47422"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GB" sz="1700" dirty="0"/>
                        <a:t>5.31</a:t>
                      </a:r>
                      <a:endParaRPr lang="en-US" sz="1700" dirty="0">
                        <a:latin typeface="Calibri"/>
                        <a:ea typeface="Calibri"/>
                        <a:cs typeface="Arial"/>
                      </a:endParaRPr>
                    </a:p>
                  </a:txBody>
                  <a:tcPr marL="47422" marR="47422"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GB" sz="1700" dirty="0"/>
                        <a:t>0.44</a:t>
                      </a:r>
                      <a:endParaRPr lang="en-US" sz="1700" dirty="0">
                        <a:latin typeface="Calibri"/>
                        <a:ea typeface="Calibri"/>
                        <a:cs typeface="Arial"/>
                      </a:endParaRPr>
                    </a:p>
                  </a:txBody>
                  <a:tcPr marL="47422" marR="47422" marT="0" marB="0" anchor="b"/>
                </a:tc>
                <a:tc>
                  <a:txBody>
                    <a:bodyPr/>
                    <a:lstStyle/>
                    <a:p>
                      <a:pPr marL="0" marR="0" algn="r">
                        <a:spcBef>
                          <a:spcPts val="0"/>
                        </a:spcBef>
                        <a:spcAft>
                          <a:spcPts val="0"/>
                        </a:spcAft>
                      </a:pPr>
                      <a:r>
                        <a:rPr lang="en-GB" sz="1700" dirty="0"/>
                        <a:t>5.75</a:t>
                      </a:r>
                      <a:endParaRPr lang="en-US" sz="1700" dirty="0">
                        <a:latin typeface="Calibri"/>
                        <a:ea typeface="Calibri"/>
                        <a:cs typeface="Arial"/>
                      </a:endParaRPr>
                    </a:p>
                  </a:txBody>
                  <a:tcPr marL="47422" marR="47422" marT="0" marB="0" anchor="b">
                    <a:solidFill>
                      <a:schemeClr val="bg2">
                        <a:lumMod val="90000"/>
                      </a:schemeClr>
                    </a:solidFill>
                  </a:tcPr>
                </a:tc>
                <a:extLst>
                  <a:ext uri="{0D108BD9-81ED-4DB2-BD59-A6C34878D82A}">
                    <a16:rowId xmlns="" xmlns:a16="http://schemas.microsoft.com/office/drawing/2014/main" val="10015"/>
                  </a:ext>
                </a:extLst>
              </a:tr>
              <a:tr h="260096">
                <a:tc>
                  <a:txBody>
                    <a:bodyPr/>
                    <a:lstStyle/>
                    <a:p>
                      <a:pPr marL="0" marR="0" algn="r">
                        <a:spcBef>
                          <a:spcPts val="0"/>
                        </a:spcBef>
                        <a:spcAft>
                          <a:spcPts val="0"/>
                        </a:spcAft>
                      </a:pPr>
                      <a:r>
                        <a:rPr lang="en-GB" sz="1700" b="0" dirty="0" err="1"/>
                        <a:t>Bujqësia</a:t>
                      </a:r>
                      <a:endParaRPr lang="en-US" sz="1700" b="0" dirty="0">
                        <a:latin typeface="Calibri"/>
                        <a:ea typeface="Calibri"/>
                        <a:cs typeface="Arial"/>
                      </a:endParaRPr>
                    </a:p>
                  </a:txBody>
                  <a:tcPr marL="47422" marR="47422"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GB" sz="1700" dirty="0"/>
                        <a:t>1.32</a:t>
                      </a:r>
                      <a:endParaRPr lang="en-US" sz="1700" dirty="0">
                        <a:latin typeface="Calibri"/>
                        <a:ea typeface="Calibri"/>
                        <a:cs typeface="Arial"/>
                      </a:endParaRPr>
                    </a:p>
                  </a:txBody>
                  <a:tcPr marL="47422" marR="47422"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GB" sz="1700" dirty="0"/>
                        <a:t>0.22</a:t>
                      </a:r>
                      <a:endParaRPr lang="en-US" sz="1700" dirty="0">
                        <a:latin typeface="Calibri"/>
                        <a:ea typeface="Calibri"/>
                        <a:cs typeface="Arial"/>
                      </a:endParaRPr>
                    </a:p>
                  </a:txBody>
                  <a:tcPr marL="47422" marR="47422" marT="0" marB="0" anchor="b"/>
                </a:tc>
                <a:tc>
                  <a:txBody>
                    <a:bodyPr/>
                    <a:lstStyle/>
                    <a:p>
                      <a:pPr marL="0" marR="0" algn="r">
                        <a:spcBef>
                          <a:spcPts val="0"/>
                        </a:spcBef>
                        <a:spcAft>
                          <a:spcPts val="0"/>
                        </a:spcAft>
                      </a:pPr>
                      <a:r>
                        <a:rPr lang="en-GB" sz="1700" dirty="0"/>
                        <a:t>1.54</a:t>
                      </a:r>
                      <a:endParaRPr lang="en-US" sz="1700" dirty="0">
                        <a:latin typeface="Calibri"/>
                        <a:ea typeface="Calibri"/>
                        <a:cs typeface="Arial"/>
                      </a:endParaRPr>
                    </a:p>
                  </a:txBody>
                  <a:tcPr marL="47422" marR="47422" marT="0" marB="0" anchor="b">
                    <a:solidFill>
                      <a:schemeClr val="bg2">
                        <a:lumMod val="90000"/>
                      </a:schemeClr>
                    </a:solidFill>
                  </a:tcPr>
                </a:tc>
                <a:extLst>
                  <a:ext uri="{0D108BD9-81ED-4DB2-BD59-A6C34878D82A}">
                    <a16:rowId xmlns="" xmlns:a16="http://schemas.microsoft.com/office/drawing/2014/main" val="10016"/>
                  </a:ext>
                </a:extLst>
              </a:tr>
              <a:tr h="260096">
                <a:tc>
                  <a:txBody>
                    <a:bodyPr/>
                    <a:lstStyle/>
                    <a:p>
                      <a:pPr marL="0" marR="0">
                        <a:spcBef>
                          <a:spcPts val="0"/>
                        </a:spcBef>
                        <a:spcAft>
                          <a:spcPts val="0"/>
                        </a:spcAft>
                      </a:pPr>
                      <a:r>
                        <a:rPr lang="en-GB" sz="1700" dirty="0" err="1"/>
                        <a:t>Mbrojtja</a:t>
                      </a:r>
                      <a:r>
                        <a:rPr lang="en-GB" sz="1700" dirty="0"/>
                        <a:t> </a:t>
                      </a:r>
                      <a:r>
                        <a:rPr lang="en-GB" sz="1700" dirty="0" err="1"/>
                        <a:t>Sociale</a:t>
                      </a:r>
                      <a:endParaRPr lang="en-US" sz="1700" dirty="0">
                        <a:latin typeface="Calibri"/>
                        <a:ea typeface="Calibri"/>
                        <a:cs typeface="Arial"/>
                      </a:endParaRPr>
                    </a:p>
                  </a:txBody>
                  <a:tcPr marL="47422" marR="47422"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GB" sz="1700" dirty="0"/>
                        <a:t>-</a:t>
                      </a:r>
                      <a:endParaRPr lang="en-US" sz="1700" b="1" dirty="0">
                        <a:latin typeface="Calibri"/>
                        <a:ea typeface="Calibri"/>
                        <a:cs typeface="Arial"/>
                      </a:endParaRPr>
                    </a:p>
                  </a:txBody>
                  <a:tcPr marL="47422" marR="47422"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GB" sz="1700" dirty="0"/>
                        <a:t>0.62</a:t>
                      </a:r>
                      <a:endParaRPr lang="en-US" sz="1700" b="1" dirty="0">
                        <a:latin typeface="Calibri"/>
                        <a:ea typeface="Calibri"/>
                        <a:cs typeface="Arial"/>
                      </a:endParaRPr>
                    </a:p>
                  </a:txBody>
                  <a:tcPr marL="47422" marR="47422" marT="0" marB="0" anchor="b"/>
                </a:tc>
                <a:tc>
                  <a:txBody>
                    <a:bodyPr/>
                    <a:lstStyle/>
                    <a:p>
                      <a:pPr marL="0" marR="0" algn="r">
                        <a:spcBef>
                          <a:spcPts val="0"/>
                        </a:spcBef>
                        <a:spcAft>
                          <a:spcPts val="0"/>
                        </a:spcAft>
                      </a:pPr>
                      <a:r>
                        <a:rPr lang="en-GB" sz="1700" dirty="0"/>
                        <a:t>0.62</a:t>
                      </a:r>
                      <a:endParaRPr lang="en-US" sz="1700" b="1" dirty="0">
                        <a:latin typeface="Calibri"/>
                        <a:ea typeface="Calibri"/>
                        <a:cs typeface="Arial"/>
                      </a:endParaRPr>
                    </a:p>
                  </a:txBody>
                  <a:tcPr marL="47422" marR="47422" marT="0" marB="0" anchor="b">
                    <a:solidFill>
                      <a:schemeClr val="bg2">
                        <a:lumMod val="90000"/>
                      </a:schemeClr>
                    </a:solidFill>
                  </a:tcPr>
                </a:tc>
                <a:extLst>
                  <a:ext uri="{0D108BD9-81ED-4DB2-BD59-A6C34878D82A}">
                    <a16:rowId xmlns="" xmlns:a16="http://schemas.microsoft.com/office/drawing/2014/main" val="10017"/>
                  </a:ext>
                </a:extLst>
              </a:tr>
              <a:tr h="260096">
                <a:tc>
                  <a:txBody>
                    <a:bodyPr/>
                    <a:lstStyle/>
                    <a:p>
                      <a:pPr marL="0" marR="0">
                        <a:spcBef>
                          <a:spcPts val="0"/>
                        </a:spcBef>
                        <a:spcAft>
                          <a:spcPts val="0"/>
                        </a:spcAft>
                      </a:pPr>
                      <a:r>
                        <a:rPr lang="en-GB" sz="1700" dirty="0" err="1"/>
                        <a:t>Mbrojtja</a:t>
                      </a:r>
                      <a:r>
                        <a:rPr lang="en-GB" sz="1700" dirty="0"/>
                        <a:t> </a:t>
                      </a:r>
                      <a:r>
                        <a:rPr lang="en-GB" sz="1700" dirty="0" err="1"/>
                        <a:t>Civile</a:t>
                      </a:r>
                      <a:endParaRPr lang="en-US" sz="1700" dirty="0">
                        <a:latin typeface="Calibri"/>
                        <a:ea typeface="Calibri"/>
                        <a:cs typeface="Arial"/>
                      </a:endParaRPr>
                    </a:p>
                  </a:txBody>
                  <a:tcPr marL="47422" marR="47422" marT="0" marB="0" anchor="b">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GB" sz="1700" dirty="0"/>
                        <a:t>8.75</a:t>
                      </a:r>
                      <a:endParaRPr lang="en-US" sz="1700" b="1" dirty="0">
                        <a:latin typeface="Calibri"/>
                        <a:ea typeface="Calibri"/>
                        <a:cs typeface="Arial"/>
                      </a:endParaRPr>
                    </a:p>
                  </a:txBody>
                  <a:tcPr marL="47422" marR="47422" marT="0" marB="0" anchor="b">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GB" sz="1700" dirty="0"/>
                        <a:t>13.22</a:t>
                      </a:r>
                      <a:endParaRPr lang="en-US" sz="1700" b="1" dirty="0">
                        <a:latin typeface="Calibri"/>
                        <a:ea typeface="Calibri"/>
                        <a:cs typeface="Arial"/>
                      </a:endParaRPr>
                    </a:p>
                  </a:txBody>
                  <a:tcPr marL="47422" marR="47422" marT="0" marB="0" anchor="b"/>
                </a:tc>
                <a:tc>
                  <a:txBody>
                    <a:bodyPr/>
                    <a:lstStyle/>
                    <a:p>
                      <a:pPr marL="0" marR="0" algn="r">
                        <a:spcBef>
                          <a:spcPts val="0"/>
                        </a:spcBef>
                        <a:spcAft>
                          <a:spcPts val="0"/>
                        </a:spcAft>
                      </a:pPr>
                      <a:r>
                        <a:rPr lang="en-GB" sz="1700" dirty="0"/>
                        <a:t>21.97</a:t>
                      </a:r>
                      <a:endParaRPr lang="en-US" sz="1700" b="1" dirty="0">
                        <a:latin typeface="Calibri"/>
                        <a:ea typeface="Calibri"/>
                        <a:cs typeface="Arial"/>
                      </a:endParaRPr>
                    </a:p>
                  </a:txBody>
                  <a:tcPr marL="47422" marR="47422" marT="0" marB="0" anchor="b">
                    <a:solidFill>
                      <a:schemeClr val="bg2">
                        <a:lumMod val="90000"/>
                      </a:schemeClr>
                    </a:solidFill>
                  </a:tcPr>
                </a:tc>
                <a:extLst>
                  <a:ext uri="{0D108BD9-81ED-4DB2-BD59-A6C34878D82A}">
                    <a16:rowId xmlns="" xmlns:a16="http://schemas.microsoft.com/office/drawing/2014/main" val="10018"/>
                  </a:ext>
                </a:extLst>
              </a:tr>
              <a:tr h="260096">
                <a:tc>
                  <a:txBody>
                    <a:bodyPr/>
                    <a:lstStyle/>
                    <a:p>
                      <a:pPr marL="0" marR="0" algn="l">
                        <a:spcBef>
                          <a:spcPts val="0"/>
                        </a:spcBef>
                        <a:spcAft>
                          <a:spcPts val="0"/>
                        </a:spcAft>
                      </a:pPr>
                      <a:r>
                        <a:rPr lang="en-GB" sz="1700" dirty="0" err="1">
                          <a:solidFill>
                            <a:schemeClr val="bg1"/>
                          </a:solidFill>
                        </a:rPr>
                        <a:t>Gjithsej</a:t>
                      </a:r>
                      <a:endParaRPr lang="en-US" sz="1700" dirty="0">
                        <a:solidFill>
                          <a:schemeClr val="bg1"/>
                        </a:solidFill>
                        <a:latin typeface="Calibri"/>
                        <a:ea typeface="Calibri"/>
                        <a:cs typeface="Arial"/>
                      </a:endParaRPr>
                    </a:p>
                  </a:txBody>
                  <a:tcPr marL="47422" marR="47422" marT="0" marB="0" anchor="b">
                    <a:lnR w="12700" cap="flat" cmpd="sng" algn="ctr">
                      <a:solidFill>
                        <a:schemeClr val="tx1"/>
                      </a:solidFill>
                      <a:prstDash val="solid"/>
                      <a:round/>
                      <a:headEnd type="none" w="med" len="med"/>
                      <a:tailEnd type="none" w="med" len="med"/>
                    </a:lnR>
                    <a:solidFill>
                      <a:srgbClr val="D08E29"/>
                    </a:solidFill>
                  </a:tcPr>
                </a:tc>
                <a:tc>
                  <a:txBody>
                    <a:bodyPr/>
                    <a:lstStyle/>
                    <a:p>
                      <a:pPr marL="0" marR="0" algn="r">
                        <a:spcBef>
                          <a:spcPts val="0"/>
                        </a:spcBef>
                        <a:spcAft>
                          <a:spcPts val="0"/>
                        </a:spcAft>
                      </a:pPr>
                      <a:r>
                        <a:rPr lang="en-GB" sz="1700" dirty="0">
                          <a:solidFill>
                            <a:schemeClr val="bg1"/>
                          </a:solidFill>
                        </a:rPr>
                        <a:t>843.89</a:t>
                      </a:r>
                      <a:endParaRPr lang="en-US" sz="1700" dirty="0">
                        <a:solidFill>
                          <a:schemeClr val="bg1"/>
                        </a:solidFill>
                        <a:latin typeface="Calibri"/>
                        <a:ea typeface="Calibri"/>
                        <a:cs typeface="Arial"/>
                      </a:endParaRPr>
                    </a:p>
                  </a:txBody>
                  <a:tcPr marL="47422" marR="47422" marT="0" marB="0" anchor="b">
                    <a:lnL w="12700" cap="flat" cmpd="sng" algn="ctr">
                      <a:solidFill>
                        <a:schemeClr val="tx1"/>
                      </a:solidFill>
                      <a:prstDash val="solid"/>
                      <a:round/>
                      <a:headEnd type="none" w="med" len="med"/>
                      <a:tailEnd type="none" w="med" len="med"/>
                    </a:lnL>
                    <a:solidFill>
                      <a:srgbClr val="D08E29"/>
                    </a:solidFill>
                  </a:tcPr>
                </a:tc>
                <a:tc>
                  <a:txBody>
                    <a:bodyPr/>
                    <a:lstStyle/>
                    <a:p>
                      <a:pPr marL="0" marR="0" algn="r">
                        <a:spcBef>
                          <a:spcPts val="0"/>
                        </a:spcBef>
                        <a:spcAft>
                          <a:spcPts val="0"/>
                        </a:spcAft>
                      </a:pPr>
                      <a:r>
                        <a:rPr lang="en-GB" sz="1700" dirty="0">
                          <a:solidFill>
                            <a:schemeClr val="bg1"/>
                          </a:solidFill>
                        </a:rPr>
                        <a:t>141.18</a:t>
                      </a:r>
                      <a:endParaRPr lang="en-US" sz="1700" dirty="0">
                        <a:solidFill>
                          <a:schemeClr val="bg1"/>
                        </a:solidFill>
                        <a:latin typeface="Calibri"/>
                        <a:ea typeface="Calibri"/>
                        <a:cs typeface="Arial"/>
                      </a:endParaRPr>
                    </a:p>
                  </a:txBody>
                  <a:tcPr marL="47422" marR="47422" marT="0" marB="0" anchor="b">
                    <a:solidFill>
                      <a:srgbClr val="D08E29"/>
                    </a:solidFill>
                  </a:tcPr>
                </a:tc>
                <a:tc>
                  <a:txBody>
                    <a:bodyPr/>
                    <a:lstStyle/>
                    <a:p>
                      <a:pPr marL="0" marR="0" algn="r">
                        <a:spcBef>
                          <a:spcPts val="0"/>
                        </a:spcBef>
                        <a:spcAft>
                          <a:spcPts val="0"/>
                        </a:spcAft>
                      </a:pPr>
                      <a:r>
                        <a:rPr lang="en-GB" sz="1700" dirty="0">
                          <a:solidFill>
                            <a:schemeClr val="bg1"/>
                          </a:solidFill>
                        </a:rPr>
                        <a:t>985.07</a:t>
                      </a:r>
                      <a:endParaRPr lang="en-US" sz="1700" dirty="0">
                        <a:solidFill>
                          <a:schemeClr val="bg1"/>
                        </a:solidFill>
                        <a:latin typeface="Calibri"/>
                        <a:ea typeface="Calibri"/>
                        <a:cs typeface="Arial"/>
                      </a:endParaRPr>
                    </a:p>
                  </a:txBody>
                  <a:tcPr marL="47422" marR="47422" marT="0" marB="0" anchor="b">
                    <a:solidFill>
                      <a:srgbClr val="D08E29"/>
                    </a:solidFill>
                  </a:tcPr>
                </a:tc>
                <a:extLst>
                  <a:ext uri="{0D108BD9-81ED-4DB2-BD59-A6C34878D82A}">
                    <a16:rowId xmlns="" xmlns:a16="http://schemas.microsoft.com/office/drawing/2014/main" val="10019"/>
                  </a:ext>
                </a:extLst>
              </a:tr>
            </a:tbl>
          </a:graphicData>
        </a:graphic>
      </p:graphicFrame>
      <p:sp>
        <p:nvSpPr>
          <p:cNvPr id="7" name="TextBox 3">
            <a:extLst>
              <a:ext uri="{FF2B5EF4-FFF2-40B4-BE49-F238E27FC236}">
                <a16:creationId xmlns="" xmlns:a16="http://schemas.microsoft.com/office/drawing/2014/main" id="{324387C2-8112-4465-9D8C-1599017C43E1}"/>
              </a:ext>
            </a:extLst>
          </p:cNvPr>
          <p:cNvSpPr txBox="1">
            <a:spLocks noChangeArrowheads="1"/>
          </p:cNvSpPr>
          <p:nvPr/>
        </p:nvSpPr>
        <p:spPr bwMode="auto">
          <a:xfrm>
            <a:off x="7800878" y="1981108"/>
            <a:ext cx="1195485" cy="894540"/>
          </a:xfrm>
          <a:prstGeom prst="rect">
            <a:avLst/>
          </a:prstGeom>
          <a:solidFill>
            <a:schemeClr val="accent1"/>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q-AL" dirty="0">
                <a:solidFill>
                  <a:schemeClr val="bg1"/>
                </a:solidFill>
                <a:latin typeface="Calibri" panose="020F0502020204030204" pitchFamily="34" charset="0"/>
              </a:rPr>
              <a:t>D</a:t>
            </a:r>
            <a:r>
              <a:rPr lang="sq-AL" altLang="sq-AL" dirty="0" err="1">
                <a:solidFill>
                  <a:schemeClr val="bg1"/>
                </a:solidFill>
                <a:latin typeface="Calibri" panose="020F0502020204030204" pitchFamily="34" charset="0"/>
              </a:rPr>
              <a:t>ëmet</a:t>
            </a:r>
            <a:r>
              <a:rPr lang="en-US" altLang="sq-AL" dirty="0">
                <a:solidFill>
                  <a:schemeClr val="bg1"/>
                </a:solidFill>
                <a:latin typeface="Calibri" panose="020F0502020204030204" pitchFamily="34" charset="0"/>
              </a:rPr>
              <a:t>   </a:t>
            </a:r>
          </a:p>
          <a:p>
            <a:pPr eaLnBrk="1" hangingPunct="1"/>
            <a:r>
              <a:rPr lang="en-US" altLang="sq-AL" sz="3413" dirty="0">
                <a:solidFill>
                  <a:schemeClr val="bg1"/>
                </a:solidFill>
                <a:latin typeface="Calibri" panose="020F0502020204030204" pitchFamily="34" charset="0"/>
              </a:rPr>
              <a:t>86%</a:t>
            </a:r>
            <a:endParaRPr lang="en-US" altLang="sq-AL" sz="2560" dirty="0">
              <a:solidFill>
                <a:schemeClr val="bg1"/>
              </a:solidFill>
              <a:latin typeface="Calibri" panose="020F0502020204030204" pitchFamily="34" charset="0"/>
            </a:endParaRPr>
          </a:p>
        </p:txBody>
      </p:sp>
      <p:sp>
        <p:nvSpPr>
          <p:cNvPr id="8" name="TextBox 3">
            <a:extLst>
              <a:ext uri="{FF2B5EF4-FFF2-40B4-BE49-F238E27FC236}">
                <a16:creationId xmlns="" xmlns:a16="http://schemas.microsoft.com/office/drawing/2014/main" id="{58002123-99ED-42ED-BE61-E25D98A94932}"/>
              </a:ext>
            </a:extLst>
          </p:cNvPr>
          <p:cNvSpPr txBox="1">
            <a:spLocks noChangeArrowheads="1"/>
          </p:cNvSpPr>
          <p:nvPr/>
        </p:nvSpPr>
        <p:spPr bwMode="auto">
          <a:xfrm>
            <a:off x="7787986" y="3132009"/>
            <a:ext cx="1195485" cy="894540"/>
          </a:xfrm>
          <a:prstGeom prst="rect">
            <a:avLst/>
          </a:prstGeom>
          <a:solidFill>
            <a:schemeClr val="accent1"/>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q-AL" altLang="sq-AL" dirty="0">
                <a:solidFill>
                  <a:schemeClr val="bg1"/>
                </a:solidFill>
                <a:latin typeface="Calibri" panose="020F0502020204030204" pitchFamily="34" charset="0"/>
              </a:rPr>
              <a:t>Humbjet</a:t>
            </a:r>
            <a:r>
              <a:rPr lang="en-US" altLang="sq-AL" dirty="0">
                <a:solidFill>
                  <a:schemeClr val="bg1"/>
                </a:solidFill>
                <a:latin typeface="Calibri" panose="020F0502020204030204" pitchFamily="34" charset="0"/>
              </a:rPr>
              <a:t>  </a:t>
            </a:r>
            <a:r>
              <a:rPr lang="en-US" altLang="sq-AL" sz="3413" dirty="0">
                <a:solidFill>
                  <a:schemeClr val="bg1"/>
                </a:solidFill>
                <a:latin typeface="Calibri" panose="020F0502020204030204" pitchFamily="34" charset="0"/>
              </a:rPr>
              <a:t>14% </a:t>
            </a:r>
            <a:endParaRPr lang="en-US" altLang="sq-AL" sz="256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850426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 xmlns:a16="http://schemas.microsoft.com/office/drawing/2014/main" id="{76A7F1FB-29CD-48F4-9A0F-7CB53F27C282}"/>
              </a:ext>
            </a:extLst>
          </p:cNvPr>
          <p:cNvSpPr>
            <a:spLocks noGrp="1"/>
          </p:cNvSpPr>
          <p:nvPr>
            <p:ph type="title"/>
          </p:nvPr>
        </p:nvSpPr>
        <p:spPr>
          <a:xfrm>
            <a:off x="365760" y="123613"/>
            <a:ext cx="8705427" cy="477520"/>
          </a:xfrm>
        </p:spPr>
        <p:txBody>
          <a:bodyPr/>
          <a:lstStyle/>
          <a:p>
            <a:pPr eaLnBrk="1" hangingPunct="1">
              <a:defRPr/>
            </a:pPr>
            <a:r>
              <a:rPr lang="en-US" b="1" dirty="0" err="1"/>
              <a:t>Efektet</a:t>
            </a:r>
            <a:r>
              <a:rPr lang="en-US" b="1" dirty="0"/>
              <a:t> </a:t>
            </a:r>
            <a:r>
              <a:rPr lang="en-US" b="1" dirty="0" err="1"/>
              <a:t>sipas</a:t>
            </a:r>
            <a:r>
              <a:rPr lang="en-US" b="1" dirty="0"/>
              <a:t> </a:t>
            </a:r>
            <a:r>
              <a:rPr lang="en-US" b="1" dirty="0" err="1"/>
              <a:t>sektorëve</a:t>
            </a:r>
            <a:endParaRPr lang="en-US" b="1" dirty="0">
              <a:latin typeface="+mn-lt"/>
            </a:endParaRPr>
          </a:p>
        </p:txBody>
      </p:sp>
      <p:sp>
        <p:nvSpPr>
          <p:cNvPr id="14339" name="Slide Number Placeholder 3">
            <a:extLst>
              <a:ext uri="{FF2B5EF4-FFF2-40B4-BE49-F238E27FC236}">
                <a16:creationId xmlns="" xmlns:a16="http://schemas.microsoft.com/office/drawing/2014/main" id="{A925FDEE-39E1-45FE-8758-47F418DE1BF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2505" indent="-304810">
              <a:defRPr>
                <a:solidFill>
                  <a:schemeClr val="tx1"/>
                </a:solidFill>
                <a:latin typeface="Arial" panose="020B0604020202020204" pitchFamily="34" charset="0"/>
                <a:cs typeface="Arial" panose="020B0604020202020204" pitchFamily="34" charset="0"/>
              </a:defRPr>
            </a:lvl2pPr>
            <a:lvl3pPr marL="1219238" indent="-243848">
              <a:defRPr>
                <a:solidFill>
                  <a:schemeClr val="tx1"/>
                </a:solidFill>
                <a:latin typeface="Arial" panose="020B0604020202020204" pitchFamily="34" charset="0"/>
                <a:cs typeface="Arial" panose="020B0604020202020204" pitchFamily="34" charset="0"/>
              </a:defRPr>
            </a:lvl3pPr>
            <a:lvl4pPr marL="1706933" indent="-243848">
              <a:defRPr>
                <a:solidFill>
                  <a:schemeClr val="tx1"/>
                </a:solidFill>
                <a:latin typeface="Arial" panose="020B0604020202020204" pitchFamily="34" charset="0"/>
                <a:cs typeface="Arial" panose="020B0604020202020204" pitchFamily="34" charset="0"/>
              </a:defRPr>
            </a:lvl4pPr>
            <a:lvl5pPr marL="2194629" indent="-243848">
              <a:defRPr>
                <a:solidFill>
                  <a:schemeClr val="tx1"/>
                </a:solidFill>
                <a:latin typeface="Arial" panose="020B0604020202020204" pitchFamily="34" charset="0"/>
                <a:cs typeface="Arial" panose="020B0604020202020204" pitchFamily="34" charset="0"/>
              </a:defRPr>
            </a:lvl5pPr>
            <a:lvl6pPr marL="2682324"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70019"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714"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5410"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276134-B4C6-477A-9012-CC8DADF1B2C2}" type="slidenum">
              <a:rPr lang="en-US" altLang="en-US">
                <a:latin typeface="Calibri" panose="020F0502020204030204" pitchFamily="34" charset="0"/>
              </a:rPr>
              <a:pPr/>
              <a:t>7</a:t>
            </a:fld>
            <a:endParaRPr lang="en-US" altLang="en-US">
              <a:latin typeface="Calibri" panose="020F0502020204030204" pitchFamily="34" charset="0"/>
            </a:endParaRPr>
          </a:p>
        </p:txBody>
      </p:sp>
      <p:sp>
        <p:nvSpPr>
          <p:cNvPr id="13" name="Minus Sign 12">
            <a:extLst>
              <a:ext uri="{FF2B5EF4-FFF2-40B4-BE49-F238E27FC236}">
                <a16:creationId xmlns="" xmlns:a16="http://schemas.microsoft.com/office/drawing/2014/main" id="{88BAA25D-4FD2-4495-93C8-9ACA735311FE}"/>
              </a:ext>
            </a:extLst>
          </p:cNvPr>
          <p:cNvSpPr/>
          <p:nvPr/>
        </p:nvSpPr>
        <p:spPr>
          <a:xfrm rot="20528155">
            <a:off x="8001001" y="3977640"/>
            <a:ext cx="585893" cy="318347"/>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aphicFrame>
        <p:nvGraphicFramePr>
          <p:cNvPr id="7" name="Content Placeholder 6">
            <a:extLst>
              <a:ext uri="{FF2B5EF4-FFF2-40B4-BE49-F238E27FC236}">
                <a16:creationId xmlns="" xmlns:a16="http://schemas.microsoft.com/office/drawing/2014/main" id="{E7BFA281-ACFF-4A59-BBD7-F966925C3BB0}"/>
              </a:ext>
            </a:extLst>
          </p:cNvPr>
          <p:cNvGraphicFramePr>
            <a:graphicFrameLocks noGrp="1"/>
          </p:cNvGraphicFramePr>
          <p:nvPr>
            <p:ph sz="quarter" idx="10"/>
            <p:extLst>
              <p:ext uri="{D42A27DB-BD31-4B8C-83A1-F6EECF244321}">
                <p14:modId xmlns:p14="http://schemas.microsoft.com/office/powerpoint/2010/main" val="770197862"/>
              </p:ext>
            </p:extLst>
          </p:nvPr>
        </p:nvGraphicFramePr>
        <p:xfrm>
          <a:off x="88256" y="1100667"/>
          <a:ext cx="8982931" cy="531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3356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 xmlns:a16="http://schemas.microsoft.com/office/drawing/2014/main" id="{23D4855A-998A-467B-B07D-F0D25982C9E3}"/>
              </a:ext>
            </a:extLst>
          </p:cNvPr>
          <p:cNvSpPr>
            <a:spLocks noGrp="1"/>
          </p:cNvSpPr>
          <p:nvPr>
            <p:ph type="title"/>
          </p:nvPr>
        </p:nvSpPr>
        <p:spPr>
          <a:xfrm>
            <a:off x="212436" y="25621"/>
            <a:ext cx="8251174" cy="658706"/>
          </a:xfrm>
        </p:spPr>
        <p:txBody>
          <a:bodyPr/>
          <a:lstStyle/>
          <a:p>
            <a:pPr eaLnBrk="1" hangingPunct="1">
              <a:defRPr/>
            </a:pPr>
            <a:r>
              <a:rPr lang="en-US" altLang="sq-AL" b="1" dirty="0" err="1">
                <a:latin typeface="+mn-lt"/>
              </a:rPr>
              <a:t>Efektet</a:t>
            </a:r>
            <a:r>
              <a:rPr lang="en-US" altLang="sq-AL" b="1" dirty="0">
                <a:latin typeface="+mn-lt"/>
              </a:rPr>
              <a:t> </a:t>
            </a:r>
            <a:r>
              <a:rPr lang="en-US" altLang="sq-AL" b="1" dirty="0" err="1">
                <a:latin typeface="+mn-lt"/>
              </a:rPr>
              <a:t>sipas</a:t>
            </a:r>
            <a:r>
              <a:rPr lang="en-US" altLang="sq-AL" b="1" dirty="0">
                <a:latin typeface="+mn-lt"/>
              </a:rPr>
              <a:t> </a:t>
            </a:r>
            <a:r>
              <a:rPr lang="en-US" altLang="sq-AL" b="1" dirty="0" err="1">
                <a:latin typeface="+mn-lt"/>
              </a:rPr>
              <a:t>sektorëve</a:t>
            </a:r>
            <a:r>
              <a:rPr lang="en-US" altLang="sq-AL" b="1" dirty="0">
                <a:latin typeface="+mn-lt"/>
              </a:rPr>
              <a:t> dhe </a:t>
            </a:r>
            <a:r>
              <a:rPr lang="en-US" altLang="sq-AL" b="1" dirty="0" err="1">
                <a:latin typeface="+mn-lt"/>
              </a:rPr>
              <a:t>bashkive</a:t>
            </a:r>
            <a:endParaRPr lang="en-US" altLang="sq-AL" b="1" dirty="0">
              <a:latin typeface="+mn-lt"/>
            </a:endParaRPr>
          </a:p>
        </p:txBody>
      </p:sp>
      <p:sp>
        <p:nvSpPr>
          <p:cNvPr id="16387" name="Slide Number Placeholder 2">
            <a:extLst>
              <a:ext uri="{FF2B5EF4-FFF2-40B4-BE49-F238E27FC236}">
                <a16:creationId xmlns="" xmlns:a16="http://schemas.microsoft.com/office/drawing/2014/main" id="{37E6C389-59EC-427E-8472-F45D4256A53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2505" indent="-304810">
              <a:defRPr>
                <a:solidFill>
                  <a:schemeClr val="tx1"/>
                </a:solidFill>
                <a:latin typeface="Arial" panose="020B0604020202020204" pitchFamily="34" charset="0"/>
                <a:cs typeface="Arial" panose="020B0604020202020204" pitchFamily="34" charset="0"/>
              </a:defRPr>
            </a:lvl2pPr>
            <a:lvl3pPr marL="1219238" indent="-243848">
              <a:defRPr>
                <a:solidFill>
                  <a:schemeClr val="tx1"/>
                </a:solidFill>
                <a:latin typeface="Arial" panose="020B0604020202020204" pitchFamily="34" charset="0"/>
                <a:cs typeface="Arial" panose="020B0604020202020204" pitchFamily="34" charset="0"/>
              </a:defRPr>
            </a:lvl3pPr>
            <a:lvl4pPr marL="1706933" indent="-243848">
              <a:defRPr>
                <a:solidFill>
                  <a:schemeClr val="tx1"/>
                </a:solidFill>
                <a:latin typeface="Arial" panose="020B0604020202020204" pitchFamily="34" charset="0"/>
                <a:cs typeface="Arial" panose="020B0604020202020204" pitchFamily="34" charset="0"/>
              </a:defRPr>
            </a:lvl4pPr>
            <a:lvl5pPr marL="2194629" indent="-243848">
              <a:defRPr>
                <a:solidFill>
                  <a:schemeClr val="tx1"/>
                </a:solidFill>
                <a:latin typeface="Arial" panose="020B0604020202020204" pitchFamily="34" charset="0"/>
                <a:cs typeface="Arial" panose="020B0604020202020204" pitchFamily="34" charset="0"/>
              </a:defRPr>
            </a:lvl5pPr>
            <a:lvl6pPr marL="2682324"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70019"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714"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45410" indent="-24384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E2668E-B0D4-4AA1-85D7-7F1CC6C0806F}" type="slidenum">
              <a:rPr lang="en-US" altLang="sq-AL">
                <a:latin typeface="Calibri" panose="020F0502020204030204" pitchFamily="34" charset="0"/>
              </a:rPr>
              <a:pPr/>
              <a:t>8</a:t>
            </a:fld>
            <a:endParaRPr lang="en-US" altLang="sq-AL">
              <a:latin typeface="Calibri" panose="020F0502020204030204" pitchFamily="34" charset="0"/>
            </a:endParaRPr>
          </a:p>
        </p:txBody>
      </p:sp>
      <p:graphicFrame>
        <p:nvGraphicFramePr>
          <p:cNvPr id="5" name="Table 4">
            <a:extLst>
              <a:ext uri="{FF2B5EF4-FFF2-40B4-BE49-F238E27FC236}">
                <a16:creationId xmlns="" xmlns:a16="http://schemas.microsoft.com/office/drawing/2014/main" id="{EFF0FF09-4FF7-4EAB-8845-6EB2684FF0A5}"/>
              </a:ext>
            </a:extLst>
          </p:cNvPr>
          <p:cNvGraphicFramePr>
            <a:graphicFrameLocks noGrp="1"/>
          </p:cNvGraphicFramePr>
          <p:nvPr>
            <p:extLst>
              <p:ext uri="{D42A27DB-BD31-4B8C-83A1-F6EECF244321}">
                <p14:modId xmlns:p14="http://schemas.microsoft.com/office/powerpoint/2010/main" val="4139879079"/>
              </p:ext>
            </p:extLst>
          </p:nvPr>
        </p:nvGraphicFramePr>
        <p:xfrm>
          <a:off x="88053" y="1251374"/>
          <a:ext cx="8996680" cy="5074924"/>
        </p:xfrm>
        <a:graphic>
          <a:graphicData uri="http://schemas.openxmlformats.org/drawingml/2006/table">
            <a:tbl>
              <a:tblPr firstRow="1" firstCol="1" lastRow="1">
                <a:tableStyleId>{3B4B98B0-60AC-42C2-AFA5-B58CD77FA1E5}</a:tableStyleId>
              </a:tblPr>
              <a:tblGrid>
                <a:gridCol w="1121138">
                  <a:extLst>
                    <a:ext uri="{9D8B030D-6E8A-4147-A177-3AD203B41FA5}">
                      <a16:colId xmlns="" xmlns:a16="http://schemas.microsoft.com/office/drawing/2014/main" val="20000"/>
                    </a:ext>
                  </a:extLst>
                </a:gridCol>
                <a:gridCol w="796071">
                  <a:extLst>
                    <a:ext uri="{9D8B030D-6E8A-4147-A177-3AD203B41FA5}">
                      <a16:colId xmlns="" xmlns:a16="http://schemas.microsoft.com/office/drawing/2014/main" val="20001"/>
                    </a:ext>
                  </a:extLst>
                </a:gridCol>
                <a:gridCol w="1214923">
                  <a:extLst>
                    <a:ext uri="{9D8B030D-6E8A-4147-A177-3AD203B41FA5}">
                      <a16:colId xmlns="" xmlns:a16="http://schemas.microsoft.com/office/drawing/2014/main" val="20002"/>
                    </a:ext>
                  </a:extLst>
                </a:gridCol>
                <a:gridCol w="933675">
                  <a:extLst>
                    <a:ext uri="{9D8B030D-6E8A-4147-A177-3AD203B41FA5}">
                      <a16:colId xmlns="" xmlns:a16="http://schemas.microsoft.com/office/drawing/2014/main" val="20003"/>
                    </a:ext>
                  </a:extLst>
                </a:gridCol>
                <a:gridCol w="1410611">
                  <a:extLst>
                    <a:ext uri="{9D8B030D-6E8A-4147-A177-3AD203B41FA5}">
                      <a16:colId xmlns="" xmlns:a16="http://schemas.microsoft.com/office/drawing/2014/main" val="20004"/>
                    </a:ext>
                  </a:extLst>
                </a:gridCol>
                <a:gridCol w="1040282">
                  <a:extLst>
                    <a:ext uri="{9D8B030D-6E8A-4147-A177-3AD203B41FA5}">
                      <a16:colId xmlns="" xmlns:a16="http://schemas.microsoft.com/office/drawing/2014/main" val="20005"/>
                    </a:ext>
                  </a:extLst>
                </a:gridCol>
                <a:gridCol w="1239990">
                  <a:extLst>
                    <a:ext uri="{9D8B030D-6E8A-4147-A177-3AD203B41FA5}">
                      <a16:colId xmlns="" xmlns:a16="http://schemas.microsoft.com/office/drawing/2014/main" val="20006"/>
                    </a:ext>
                  </a:extLst>
                </a:gridCol>
                <a:gridCol w="1239990">
                  <a:extLst>
                    <a:ext uri="{9D8B030D-6E8A-4147-A177-3AD203B41FA5}">
                      <a16:colId xmlns="" xmlns:a16="http://schemas.microsoft.com/office/drawing/2014/main" val="20007"/>
                    </a:ext>
                  </a:extLst>
                </a:gridCol>
              </a:tblGrid>
              <a:tr h="780332">
                <a:tc>
                  <a:txBody>
                    <a:bodyPr/>
                    <a:lstStyle/>
                    <a:p>
                      <a:pPr marL="0" marR="0" algn="l">
                        <a:spcBef>
                          <a:spcPts val="0"/>
                        </a:spcBef>
                        <a:spcAft>
                          <a:spcPts val="0"/>
                        </a:spcAft>
                      </a:pPr>
                      <a:r>
                        <a:rPr lang="en-GB" sz="1700" dirty="0" err="1"/>
                        <a:t>Bashkia</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dirty="0" err="1"/>
                        <a:t>Arsimi</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dirty="0" err="1"/>
                        <a:t>Shëndetësia</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dirty="0" err="1"/>
                        <a:t>Strehimi</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dirty="0" err="1"/>
                        <a:t>Infrastruktura</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dirty="0" err="1"/>
                        <a:t>Prodhimi</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dirty="0" err="1"/>
                        <a:t>Mbrojtja</a:t>
                      </a:r>
                      <a:r>
                        <a:rPr lang="en-GB" sz="1700" dirty="0"/>
                        <a:t> </a:t>
                      </a:r>
                      <a:r>
                        <a:rPr lang="en-GB" sz="1700" dirty="0" err="1"/>
                        <a:t>Sociale</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dirty="0" err="1"/>
                        <a:t>Mbrojtja</a:t>
                      </a:r>
                      <a:r>
                        <a:rPr lang="en-GB" sz="1700" dirty="0"/>
                        <a:t> </a:t>
                      </a:r>
                      <a:r>
                        <a:rPr lang="en-GB" sz="1700" dirty="0" err="1"/>
                        <a:t>Civile</a:t>
                      </a:r>
                      <a:endParaRPr lang="en-US" sz="2600" dirty="0">
                        <a:latin typeface="+mj-lt"/>
                        <a:ea typeface="Calibri"/>
                        <a:cs typeface="Arial"/>
                      </a:endParaRPr>
                    </a:p>
                  </a:txBody>
                  <a:tcPr marL="45525" marR="45525" marT="0" marB="0" anchor="ctr"/>
                </a:tc>
                <a:extLst>
                  <a:ext uri="{0D108BD9-81ED-4DB2-BD59-A6C34878D82A}">
                    <a16:rowId xmlns="" xmlns:a16="http://schemas.microsoft.com/office/drawing/2014/main" val="10000"/>
                  </a:ext>
                </a:extLst>
              </a:tr>
              <a:tr h="353219">
                <a:tc>
                  <a:txBody>
                    <a:bodyPr/>
                    <a:lstStyle/>
                    <a:p>
                      <a:pPr marL="0" marR="0">
                        <a:spcBef>
                          <a:spcPts val="0"/>
                        </a:spcBef>
                        <a:spcAft>
                          <a:spcPts val="0"/>
                        </a:spcAft>
                      </a:pPr>
                      <a:r>
                        <a:rPr lang="en-GB" sz="1700"/>
                        <a:t>Durrës</a:t>
                      </a:r>
                      <a:endParaRPr lang="en-US" sz="2600">
                        <a:latin typeface="+mj-lt"/>
                        <a:ea typeface="Calibri"/>
                        <a:cs typeface="Arial"/>
                      </a:endParaRPr>
                    </a:p>
                  </a:txBody>
                  <a:tcPr marL="45525" marR="45525" marT="0" marB="0" anchor="b"/>
                </a:tc>
                <a:tc>
                  <a:txBody>
                    <a:bodyPr/>
                    <a:lstStyle/>
                    <a:p>
                      <a:pPr marL="0" marR="0" algn="ctr">
                        <a:spcBef>
                          <a:spcPts val="0"/>
                        </a:spcBef>
                        <a:spcAft>
                          <a:spcPts val="0"/>
                        </a:spcAft>
                      </a:pPr>
                      <a:r>
                        <a:rPr lang="en-GB" sz="1700" dirty="0"/>
                        <a:t>9.75</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1.50</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220.78</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8.95</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65.15</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0.06</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4.00</a:t>
                      </a:r>
                      <a:endParaRPr lang="en-US" sz="2600">
                        <a:latin typeface="+mj-lt"/>
                        <a:ea typeface="Calibri"/>
                        <a:cs typeface="Arial"/>
                      </a:endParaRPr>
                    </a:p>
                  </a:txBody>
                  <a:tcPr marL="45525" marR="45525" marT="0" marB="0" anchor="ctr"/>
                </a:tc>
                <a:extLst>
                  <a:ext uri="{0D108BD9-81ED-4DB2-BD59-A6C34878D82A}">
                    <a16:rowId xmlns="" xmlns:a16="http://schemas.microsoft.com/office/drawing/2014/main" val="10001"/>
                  </a:ext>
                </a:extLst>
              </a:tr>
              <a:tr h="353219">
                <a:tc>
                  <a:txBody>
                    <a:bodyPr/>
                    <a:lstStyle/>
                    <a:p>
                      <a:pPr marL="0" marR="0">
                        <a:spcBef>
                          <a:spcPts val="0"/>
                        </a:spcBef>
                        <a:spcAft>
                          <a:spcPts val="0"/>
                        </a:spcAft>
                      </a:pPr>
                      <a:r>
                        <a:rPr lang="en-GB" sz="1700"/>
                        <a:t>Shijak</a:t>
                      </a:r>
                      <a:endParaRPr lang="en-US" sz="2600">
                        <a:latin typeface="+mj-lt"/>
                        <a:ea typeface="Calibri"/>
                        <a:cs typeface="Arial"/>
                      </a:endParaRPr>
                    </a:p>
                  </a:txBody>
                  <a:tcPr marL="45525" marR="45525" marT="0" marB="0" anchor="b"/>
                </a:tc>
                <a:tc>
                  <a:txBody>
                    <a:bodyPr/>
                    <a:lstStyle/>
                    <a:p>
                      <a:pPr marL="0" marR="0" algn="ctr">
                        <a:spcBef>
                          <a:spcPts val="0"/>
                        </a:spcBef>
                        <a:spcAft>
                          <a:spcPts val="0"/>
                        </a:spcAft>
                      </a:pPr>
                      <a:r>
                        <a:rPr lang="en-GB" sz="1700" dirty="0"/>
                        <a:t>2.40</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0.11</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52.91</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1.84</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5.36</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0.06</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2.30</a:t>
                      </a:r>
                      <a:endParaRPr lang="en-US" sz="2600">
                        <a:latin typeface="+mj-lt"/>
                        <a:ea typeface="Calibri"/>
                        <a:cs typeface="Arial"/>
                      </a:endParaRPr>
                    </a:p>
                  </a:txBody>
                  <a:tcPr marL="45525" marR="45525" marT="0" marB="0" anchor="ctr"/>
                </a:tc>
                <a:extLst>
                  <a:ext uri="{0D108BD9-81ED-4DB2-BD59-A6C34878D82A}">
                    <a16:rowId xmlns="" xmlns:a16="http://schemas.microsoft.com/office/drawing/2014/main" val="10002"/>
                  </a:ext>
                </a:extLst>
              </a:tr>
              <a:tr h="336400">
                <a:tc>
                  <a:txBody>
                    <a:bodyPr/>
                    <a:lstStyle/>
                    <a:p>
                      <a:pPr marL="0" marR="0">
                        <a:spcBef>
                          <a:spcPts val="0"/>
                        </a:spcBef>
                        <a:spcAft>
                          <a:spcPts val="0"/>
                        </a:spcAft>
                      </a:pPr>
                      <a:r>
                        <a:rPr lang="en-GB" sz="1700" dirty="0" err="1"/>
                        <a:t>Krujë</a:t>
                      </a:r>
                      <a:endParaRPr lang="en-US" sz="2600" dirty="0">
                        <a:latin typeface="+mj-lt"/>
                        <a:ea typeface="Calibri"/>
                        <a:cs typeface="Arial"/>
                      </a:endParaRPr>
                    </a:p>
                  </a:txBody>
                  <a:tcPr marL="45525" marR="45525" marT="0" marB="0" anchor="b"/>
                </a:tc>
                <a:tc>
                  <a:txBody>
                    <a:bodyPr/>
                    <a:lstStyle/>
                    <a:p>
                      <a:pPr marL="0" marR="0" algn="ctr">
                        <a:spcBef>
                          <a:spcPts val="0"/>
                        </a:spcBef>
                        <a:spcAft>
                          <a:spcPts val="0"/>
                        </a:spcAft>
                      </a:pPr>
                      <a:r>
                        <a:rPr lang="en-GB" sz="1700"/>
                        <a:t>5.04</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dirty="0"/>
                        <a:t>0.34</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dirty="0"/>
                        <a:t>73.01</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0.53</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5.67</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0.06</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1.50</a:t>
                      </a:r>
                      <a:endParaRPr lang="en-US" sz="2600">
                        <a:latin typeface="+mj-lt"/>
                        <a:ea typeface="Calibri"/>
                        <a:cs typeface="Arial"/>
                      </a:endParaRPr>
                    </a:p>
                  </a:txBody>
                  <a:tcPr marL="45525" marR="45525" marT="0" marB="0" anchor="ctr"/>
                </a:tc>
                <a:extLst>
                  <a:ext uri="{0D108BD9-81ED-4DB2-BD59-A6C34878D82A}">
                    <a16:rowId xmlns="" xmlns:a16="http://schemas.microsoft.com/office/drawing/2014/main" val="10003"/>
                  </a:ext>
                </a:extLst>
              </a:tr>
              <a:tr h="336400">
                <a:tc>
                  <a:txBody>
                    <a:bodyPr/>
                    <a:lstStyle/>
                    <a:p>
                      <a:pPr marL="0" marR="0">
                        <a:spcBef>
                          <a:spcPts val="0"/>
                        </a:spcBef>
                        <a:spcAft>
                          <a:spcPts val="0"/>
                        </a:spcAft>
                      </a:pPr>
                      <a:r>
                        <a:rPr lang="en-GB" sz="1700"/>
                        <a:t>Lezhë</a:t>
                      </a:r>
                      <a:endParaRPr lang="en-US" sz="2600">
                        <a:latin typeface="+mj-lt"/>
                        <a:ea typeface="Calibri"/>
                        <a:cs typeface="Arial"/>
                      </a:endParaRPr>
                    </a:p>
                  </a:txBody>
                  <a:tcPr marL="45525" marR="45525" marT="0" marB="0" anchor="b"/>
                </a:tc>
                <a:tc>
                  <a:txBody>
                    <a:bodyPr/>
                    <a:lstStyle/>
                    <a:p>
                      <a:pPr marL="0" marR="0" algn="ctr">
                        <a:spcBef>
                          <a:spcPts val="0"/>
                        </a:spcBef>
                        <a:spcAft>
                          <a:spcPts val="0"/>
                        </a:spcAft>
                      </a:pPr>
                      <a:r>
                        <a:rPr lang="en-GB" sz="1700" dirty="0"/>
                        <a:t>2.91</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0.27</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dirty="0"/>
                        <a:t>22.18</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dirty="0"/>
                        <a:t>1.38</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6.83</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0.06</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2.00</a:t>
                      </a:r>
                      <a:endParaRPr lang="en-US" sz="2600">
                        <a:latin typeface="+mj-lt"/>
                        <a:ea typeface="Calibri"/>
                        <a:cs typeface="Arial"/>
                      </a:endParaRPr>
                    </a:p>
                  </a:txBody>
                  <a:tcPr marL="45525" marR="45525" marT="0" marB="0" anchor="ctr"/>
                </a:tc>
                <a:extLst>
                  <a:ext uri="{0D108BD9-81ED-4DB2-BD59-A6C34878D82A}">
                    <a16:rowId xmlns="" xmlns:a16="http://schemas.microsoft.com/office/drawing/2014/main" val="10004"/>
                  </a:ext>
                </a:extLst>
              </a:tr>
              <a:tr h="336400">
                <a:tc>
                  <a:txBody>
                    <a:bodyPr/>
                    <a:lstStyle/>
                    <a:p>
                      <a:pPr marL="0" marR="0">
                        <a:spcBef>
                          <a:spcPts val="0"/>
                        </a:spcBef>
                        <a:spcAft>
                          <a:spcPts val="0"/>
                        </a:spcAft>
                      </a:pPr>
                      <a:r>
                        <a:rPr lang="en-GB" sz="1700"/>
                        <a:t>Mirditë</a:t>
                      </a:r>
                      <a:endParaRPr lang="en-US" sz="2600">
                        <a:latin typeface="+mj-lt"/>
                        <a:ea typeface="Calibri"/>
                        <a:cs typeface="Arial"/>
                      </a:endParaRPr>
                    </a:p>
                  </a:txBody>
                  <a:tcPr marL="45525" marR="45525" marT="0" marB="0" anchor="b"/>
                </a:tc>
                <a:tc>
                  <a:txBody>
                    <a:bodyPr/>
                    <a:lstStyle/>
                    <a:p>
                      <a:pPr marL="0" marR="0" algn="ctr">
                        <a:spcBef>
                          <a:spcPts val="0"/>
                        </a:spcBef>
                        <a:spcAft>
                          <a:spcPts val="0"/>
                        </a:spcAft>
                      </a:pPr>
                      <a:r>
                        <a:rPr lang="en-GB" sz="1700"/>
                        <a:t>-</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4.42</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dirty="0"/>
                        <a:t>0.80</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0.75</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0.06</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0.70</a:t>
                      </a:r>
                      <a:endParaRPr lang="en-US" sz="2600">
                        <a:latin typeface="+mj-lt"/>
                        <a:ea typeface="Calibri"/>
                        <a:cs typeface="Arial"/>
                      </a:endParaRPr>
                    </a:p>
                  </a:txBody>
                  <a:tcPr marL="45525" marR="45525" marT="0" marB="0" anchor="ctr"/>
                </a:tc>
                <a:extLst>
                  <a:ext uri="{0D108BD9-81ED-4DB2-BD59-A6C34878D82A}">
                    <a16:rowId xmlns="" xmlns:a16="http://schemas.microsoft.com/office/drawing/2014/main" val="10005"/>
                  </a:ext>
                </a:extLst>
              </a:tr>
              <a:tr h="336400">
                <a:tc>
                  <a:txBody>
                    <a:bodyPr/>
                    <a:lstStyle/>
                    <a:p>
                      <a:pPr marL="0" marR="0">
                        <a:spcBef>
                          <a:spcPts val="0"/>
                        </a:spcBef>
                        <a:spcAft>
                          <a:spcPts val="0"/>
                        </a:spcAft>
                      </a:pPr>
                      <a:r>
                        <a:rPr lang="en-GB" sz="1700"/>
                        <a:t>Kurbin</a:t>
                      </a:r>
                      <a:endParaRPr lang="en-US" sz="2600">
                        <a:latin typeface="+mj-lt"/>
                        <a:ea typeface="Calibri"/>
                        <a:cs typeface="Arial"/>
                      </a:endParaRPr>
                    </a:p>
                  </a:txBody>
                  <a:tcPr marL="45525" marR="45525" marT="0" marB="0" anchor="b"/>
                </a:tc>
                <a:tc>
                  <a:txBody>
                    <a:bodyPr/>
                    <a:lstStyle/>
                    <a:p>
                      <a:pPr marL="0" marR="0" algn="ctr">
                        <a:spcBef>
                          <a:spcPts val="0"/>
                        </a:spcBef>
                        <a:spcAft>
                          <a:spcPts val="0"/>
                        </a:spcAft>
                      </a:pPr>
                      <a:r>
                        <a:rPr lang="en-GB" sz="1700"/>
                        <a:t>4.00</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5.56</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25.39</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dirty="0"/>
                        <a:t>2.32</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0.05</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0.06</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2.40</a:t>
                      </a:r>
                      <a:endParaRPr lang="en-US" sz="2600">
                        <a:latin typeface="+mj-lt"/>
                        <a:ea typeface="Calibri"/>
                        <a:cs typeface="Arial"/>
                      </a:endParaRPr>
                    </a:p>
                  </a:txBody>
                  <a:tcPr marL="45525" marR="45525" marT="0" marB="0" anchor="ctr"/>
                </a:tc>
                <a:extLst>
                  <a:ext uri="{0D108BD9-81ED-4DB2-BD59-A6C34878D82A}">
                    <a16:rowId xmlns="" xmlns:a16="http://schemas.microsoft.com/office/drawing/2014/main" val="10006"/>
                  </a:ext>
                </a:extLst>
              </a:tr>
              <a:tr h="336400">
                <a:tc>
                  <a:txBody>
                    <a:bodyPr/>
                    <a:lstStyle/>
                    <a:p>
                      <a:pPr marL="0" marR="0">
                        <a:spcBef>
                          <a:spcPts val="0"/>
                        </a:spcBef>
                        <a:spcAft>
                          <a:spcPts val="0"/>
                        </a:spcAft>
                      </a:pPr>
                      <a:r>
                        <a:rPr lang="en-GB" sz="1700"/>
                        <a:t>Tiranë</a:t>
                      </a:r>
                      <a:endParaRPr lang="en-US" sz="2600">
                        <a:latin typeface="+mj-lt"/>
                        <a:ea typeface="Calibri"/>
                        <a:cs typeface="Arial"/>
                      </a:endParaRPr>
                    </a:p>
                  </a:txBody>
                  <a:tcPr marL="45525" marR="45525" marT="0" marB="0" anchor="b"/>
                </a:tc>
                <a:tc>
                  <a:txBody>
                    <a:bodyPr/>
                    <a:lstStyle/>
                    <a:p>
                      <a:pPr marL="0" marR="0" algn="ctr">
                        <a:spcBef>
                          <a:spcPts val="0"/>
                        </a:spcBef>
                        <a:spcAft>
                          <a:spcPts val="0"/>
                        </a:spcAft>
                      </a:pPr>
                      <a:r>
                        <a:rPr lang="en-GB" sz="1700"/>
                        <a:t>46.06</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2.13</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214.33</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15.56</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dirty="0"/>
                        <a:t>21.91</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0.06</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3.40</a:t>
                      </a:r>
                      <a:endParaRPr lang="en-US" sz="2600">
                        <a:latin typeface="+mj-lt"/>
                        <a:ea typeface="Calibri"/>
                        <a:cs typeface="Arial"/>
                      </a:endParaRPr>
                    </a:p>
                  </a:txBody>
                  <a:tcPr marL="45525" marR="45525" marT="0" marB="0" anchor="ctr"/>
                </a:tc>
                <a:extLst>
                  <a:ext uri="{0D108BD9-81ED-4DB2-BD59-A6C34878D82A}">
                    <a16:rowId xmlns="" xmlns:a16="http://schemas.microsoft.com/office/drawing/2014/main" val="10007"/>
                  </a:ext>
                </a:extLst>
              </a:tr>
              <a:tr h="336400">
                <a:tc>
                  <a:txBody>
                    <a:bodyPr/>
                    <a:lstStyle/>
                    <a:p>
                      <a:pPr marL="0" marR="0">
                        <a:spcBef>
                          <a:spcPts val="0"/>
                        </a:spcBef>
                        <a:spcAft>
                          <a:spcPts val="0"/>
                        </a:spcAft>
                      </a:pPr>
                      <a:r>
                        <a:rPr lang="en-GB" sz="1700"/>
                        <a:t>Kamëz</a:t>
                      </a:r>
                      <a:endParaRPr lang="en-US" sz="2600">
                        <a:latin typeface="+mj-lt"/>
                        <a:ea typeface="Calibri"/>
                        <a:cs typeface="Arial"/>
                      </a:endParaRPr>
                    </a:p>
                  </a:txBody>
                  <a:tcPr marL="45525" marR="45525" marT="0" marB="0" anchor="b"/>
                </a:tc>
                <a:tc>
                  <a:txBody>
                    <a:bodyPr/>
                    <a:lstStyle/>
                    <a:p>
                      <a:pPr marL="0" marR="0" algn="ctr">
                        <a:spcBef>
                          <a:spcPts val="0"/>
                        </a:spcBef>
                        <a:spcAft>
                          <a:spcPts val="0"/>
                        </a:spcAft>
                      </a:pPr>
                      <a:r>
                        <a:rPr lang="en-GB" sz="1700"/>
                        <a:t>0.06</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14.49</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0.49</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dirty="0"/>
                        <a:t>1.25</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0.06</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1.82</a:t>
                      </a:r>
                      <a:endParaRPr lang="en-US" sz="2600">
                        <a:latin typeface="+mj-lt"/>
                        <a:ea typeface="Calibri"/>
                        <a:cs typeface="Arial"/>
                      </a:endParaRPr>
                    </a:p>
                  </a:txBody>
                  <a:tcPr marL="45525" marR="45525" marT="0" marB="0" anchor="ctr"/>
                </a:tc>
                <a:extLst>
                  <a:ext uri="{0D108BD9-81ED-4DB2-BD59-A6C34878D82A}">
                    <a16:rowId xmlns="" xmlns:a16="http://schemas.microsoft.com/office/drawing/2014/main" val="10008"/>
                  </a:ext>
                </a:extLst>
              </a:tr>
              <a:tr h="336400">
                <a:tc>
                  <a:txBody>
                    <a:bodyPr/>
                    <a:lstStyle/>
                    <a:p>
                      <a:pPr marL="0" marR="0">
                        <a:spcBef>
                          <a:spcPts val="0"/>
                        </a:spcBef>
                        <a:spcAft>
                          <a:spcPts val="0"/>
                        </a:spcAft>
                      </a:pPr>
                      <a:r>
                        <a:rPr lang="en-GB" sz="1700"/>
                        <a:t>Vorë</a:t>
                      </a:r>
                      <a:endParaRPr lang="en-US" sz="2600">
                        <a:latin typeface="+mj-lt"/>
                        <a:ea typeface="Calibri"/>
                        <a:cs typeface="Arial"/>
                      </a:endParaRPr>
                    </a:p>
                  </a:txBody>
                  <a:tcPr marL="45525" marR="45525" marT="0" marB="0" anchor="b"/>
                </a:tc>
                <a:tc>
                  <a:txBody>
                    <a:bodyPr/>
                    <a:lstStyle/>
                    <a:p>
                      <a:pPr marL="0" marR="0" algn="ctr">
                        <a:spcBef>
                          <a:spcPts val="0"/>
                        </a:spcBef>
                        <a:spcAft>
                          <a:spcPts val="0"/>
                        </a:spcAft>
                      </a:pPr>
                      <a:r>
                        <a:rPr lang="en-GB" sz="1700"/>
                        <a:t>1.18</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0.02</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40.16</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1.00</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dirty="0"/>
                        <a:t>5.59</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0.06</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1.80</a:t>
                      </a:r>
                      <a:endParaRPr lang="en-US" sz="2600">
                        <a:latin typeface="+mj-lt"/>
                        <a:ea typeface="Calibri"/>
                        <a:cs typeface="Arial"/>
                      </a:endParaRPr>
                    </a:p>
                  </a:txBody>
                  <a:tcPr marL="45525" marR="45525" marT="0" marB="0" anchor="ctr"/>
                </a:tc>
                <a:extLst>
                  <a:ext uri="{0D108BD9-81ED-4DB2-BD59-A6C34878D82A}">
                    <a16:rowId xmlns="" xmlns:a16="http://schemas.microsoft.com/office/drawing/2014/main" val="10009"/>
                  </a:ext>
                </a:extLst>
              </a:tr>
              <a:tr h="336400">
                <a:tc>
                  <a:txBody>
                    <a:bodyPr/>
                    <a:lstStyle/>
                    <a:p>
                      <a:pPr marL="0" marR="0">
                        <a:spcBef>
                          <a:spcPts val="0"/>
                        </a:spcBef>
                        <a:spcAft>
                          <a:spcPts val="0"/>
                        </a:spcAft>
                      </a:pPr>
                      <a:r>
                        <a:rPr lang="en-GB" sz="1700"/>
                        <a:t>Kavajë</a:t>
                      </a:r>
                      <a:endParaRPr lang="en-US" sz="2600">
                        <a:latin typeface="+mj-lt"/>
                        <a:ea typeface="Calibri"/>
                        <a:cs typeface="Arial"/>
                      </a:endParaRPr>
                    </a:p>
                  </a:txBody>
                  <a:tcPr marL="45525" marR="45525" marT="0" marB="0" anchor="b"/>
                </a:tc>
                <a:tc>
                  <a:txBody>
                    <a:bodyPr/>
                    <a:lstStyle/>
                    <a:p>
                      <a:pPr marL="0" marR="0" algn="ctr">
                        <a:spcBef>
                          <a:spcPts val="0"/>
                        </a:spcBef>
                        <a:spcAft>
                          <a:spcPts val="0"/>
                        </a:spcAft>
                      </a:pPr>
                      <a:r>
                        <a:rPr lang="en-GB" sz="1700"/>
                        <a:t>0.93</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28.62</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0.50</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dirty="0"/>
                        <a:t>37.79</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dirty="0"/>
                        <a:t>0.06</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1.30</a:t>
                      </a:r>
                      <a:endParaRPr lang="en-US" sz="2600">
                        <a:latin typeface="+mj-lt"/>
                        <a:ea typeface="Calibri"/>
                        <a:cs typeface="Arial"/>
                      </a:endParaRPr>
                    </a:p>
                  </a:txBody>
                  <a:tcPr marL="45525" marR="45525" marT="0" marB="0" anchor="ctr"/>
                </a:tc>
                <a:extLst>
                  <a:ext uri="{0D108BD9-81ED-4DB2-BD59-A6C34878D82A}">
                    <a16:rowId xmlns="" xmlns:a16="http://schemas.microsoft.com/office/drawing/2014/main" val="10010"/>
                  </a:ext>
                </a:extLst>
              </a:tr>
              <a:tr h="336400">
                <a:tc>
                  <a:txBody>
                    <a:bodyPr/>
                    <a:lstStyle/>
                    <a:p>
                      <a:pPr marL="0" marR="0">
                        <a:spcBef>
                          <a:spcPts val="0"/>
                        </a:spcBef>
                        <a:spcAft>
                          <a:spcPts val="0"/>
                        </a:spcAft>
                      </a:pPr>
                      <a:r>
                        <a:rPr lang="en-GB" sz="1700"/>
                        <a:t>Rrogozhinë</a:t>
                      </a:r>
                      <a:endParaRPr lang="en-US" sz="2600">
                        <a:latin typeface="+mj-lt"/>
                        <a:ea typeface="Calibri"/>
                        <a:cs typeface="Arial"/>
                      </a:endParaRPr>
                    </a:p>
                  </a:txBody>
                  <a:tcPr marL="45525" marR="45525" marT="0" marB="0" anchor="b"/>
                </a:tc>
                <a:tc>
                  <a:txBody>
                    <a:bodyPr/>
                    <a:lstStyle/>
                    <a:p>
                      <a:pPr marL="0" marR="0" algn="ctr">
                        <a:spcBef>
                          <a:spcPts val="0"/>
                        </a:spcBef>
                        <a:spcAft>
                          <a:spcPts val="0"/>
                        </a:spcAft>
                      </a:pPr>
                      <a:r>
                        <a:rPr lang="en-GB" sz="1700"/>
                        <a:t>-</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0.05</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0.14</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dirty="0"/>
                        <a:t>0.02</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0.75</a:t>
                      </a:r>
                      <a:endParaRPr lang="en-US" sz="2600">
                        <a:latin typeface="+mj-lt"/>
                        <a:ea typeface="Calibri"/>
                        <a:cs typeface="Arial"/>
                      </a:endParaRPr>
                    </a:p>
                  </a:txBody>
                  <a:tcPr marL="45525" marR="45525" marT="0" marB="0" anchor="ctr"/>
                </a:tc>
                <a:extLst>
                  <a:ext uri="{0D108BD9-81ED-4DB2-BD59-A6C34878D82A}">
                    <a16:rowId xmlns="" xmlns:a16="http://schemas.microsoft.com/office/drawing/2014/main" val="10011"/>
                  </a:ext>
                </a:extLst>
              </a:tr>
              <a:tr h="560554">
                <a:tc>
                  <a:txBody>
                    <a:bodyPr/>
                    <a:lstStyle/>
                    <a:p>
                      <a:pPr marL="0" marR="0">
                        <a:spcBef>
                          <a:spcPts val="0"/>
                        </a:spcBef>
                        <a:spcAft>
                          <a:spcPts val="0"/>
                        </a:spcAft>
                      </a:pPr>
                      <a:r>
                        <a:rPr lang="en-GB" sz="1700" dirty="0" err="1"/>
                        <a:t>Gjithsej</a:t>
                      </a:r>
                      <a:r>
                        <a:rPr lang="en-GB" sz="1700" dirty="0"/>
                        <a:t> </a:t>
                      </a:r>
                      <a:r>
                        <a:rPr lang="en-GB" sz="1700" dirty="0" err="1"/>
                        <a:t>në</a:t>
                      </a:r>
                      <a:r>
                        <a:rPr lang="en-GB" sz="1700" dirty="0"/>
                        <a:t> </a:t>
                      </a:r>
                      <a:r>
                        <a:rPr lang="en-GB" sz="1700" dirty="0" err="1"/>
                        <a:t>milion</a:t>
                      </a:r>
                      <a:r>
                        <a:rPr lang="en-GB" sz="1700" dirty="0"/>
                        <a:t> EUR</a:t>
                      </a:r>
                      <a:endParaRPr lang="en-US" sz="2600" dirty="0">
                        <a:latin typeface="+mj-lt"/>
                        <a:ea typeface="Calibri"/>
                        <a:cs typeface="Arial"/>
                      </a:endParaRPr>
                    </a:p>
                  </a:txBody>
                  <a:tcPr marL="45525" marR="45525" marT="0" marB="0" anchor="b"/>
                </a:tc>
                <a:tc>
                  <a:txBody>
                    <a:bodyPr/>
                    <a:lstStyle/>
                    <a:p>
                      <a:pPr marL="0" marR="0" algn="ctr">
                        <a:spcBef>
                          <a:spcPts val="0"/>
                        </a:spcBef>
                        <a:spcAft>
                          <a:spcPts val="0"/>
                        </a:spcAft>
                      </a:pPr>
                      <a:r>
                        <a:rPr lang="en-GB" sz="1700"/>
                        <a:t>72.35</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9.93</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696.30</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a:t>33.42</a:t>
                      </a:r>
                      <a:endParaRPr lang="en-US" sz="260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dirty="0"/>
                        <a:t>150.48</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dirty="0"/>
                        <a:t>0.62</a:t>
                      </a:r>
                      <a:endParaRPr lang="en-US" sz="2600" dirty="0">
                        <a:latin typeface="+mj-lt"/>
                        <a:ea typeface="Calibri"/>
                        <a:cs typeface="Arial"/>
                      </a:endParaRPr>
                    </a:p>
                  </a:txBody>
                  <a:tcPr marL="45525" marR="45525" marT="0" marB="0" anchor="ctr"/>
                </a:tc>
                <a:tc>
                  <a:txBody>
                    <a:bodyPr/>
                    <a:lstStyle/>
                    <a:p>
                      <a:pPr marL="0" marR="0" algn="ctr">
                        <a:spcBef>
                          <a:spcPts val="0"/>
                        </a:spcBef>
                        <a:spcAft>
                          <a:spcPts val="0"/>
                        </a:spcAft>
                      </a:pPr>
                      <a:r>
                        <a:rPr lang="en-GB" sz="1700" dirty="0"/>
                        <a:t>21.97</a:t>
                      </a:r>
                      <a:endParaRPr lang="en-US" sz="2600" dirty="0">
                        <a:latin typeface="+mj-lt"/>
                        <a:ea typeface="Calibri"/>
                        <a:cs typeface="Arial"/>
                      </a:endParaRPr>
                    </a:p>
                  </a:txBody>
                  <a:tcPr marL="45525" marR="45525" marT="0" marB="0" anchor="ct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415099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7C210C7-01F3-443A-82C8-D1C9E0C5D98E}"/>
              </a:ext>
            </a:extLst>
          </p:cNvPr>
          <p:cNvSpPr>
            <a:spLocks noGrp="1"/>
          </p:cNvSpPr>
          <p:nvPr>
            <p:ph type="title"/>
          </p:nvPr>
        </p:nvSpPr>
        <p:spPr>
          <a:xfrm>
            <a:off x="438518" y="124493"/>
            <a:ext cx="8705482" cy="478114"/>
          </a:xfrm>
        </p:spPr>
        <p:txBody>
          <a:bodyPr/>
          <a:lstStyle/>
          <a:p>
            <a:r>
              <a:rPr lang="sq-AL" dirty="0"/>
              <a:t>Efektet</a:t>
            </a:r>
            <a:r>
              <a:rPr lang="en-US" b="1" dirty="0">
                <a:latin typeface="+mn-lt"/>
              </a:rPr>
              <a:t> </a:t>
            </a:r>
            <a:r>
              <a:rPr lang="en-US" b="1" dirty="0" err="1">
                <a:latin typeface="+mn-lt"/>
              </a:rPr>
              <a:t>sipas</a:t>
            </a:r>
            <a:r>
              <a:rPr lang="en-US" b="1" dirty="0">
                <a:latin typeface="+mn-lt"/>
              </a:rPr>
              <a:t> </a:t>
            </a:r>
            <a:r>
              <a:rPr lang="en-US" b="1" dirty="0" err="1">
                <a:latin typeface="+mn-lt"/>
              </a:rPr>
              <a:t>bashkive</a:t>
            </a:r>
            <a:r>
              <a:rPr lang="en-US" b="1" dirty="0">
                <a:latin typeface="+mn-lt"/>
              </a:rPr>
              <a:t>, </a:t>
            </a:r>
            <a:r>
              <a:rPr lang="en-US" b="1" dirty="0" err="1">
                <a:latin typeface="+mn-lt"/>
              </a:rPr>
              <a:t>në</a:t>
            </a:r>
            <a:r>
              <a:rPr lang="en-US" b="1" dirty="0">
                <a:latin typeface="+mn-lt"/>
              </a:rPr>
              <a:t> </a:t>
            </a:r>
            <a:r>
              <a:rPr lang="sq-AL" b="1" dirty="0">
                <a:latin typeface="+mn-lt"/>
              </a:rPr>
              <a:t>milion</a:t>
            </a:r>
            <a:r>
              <a:rPr lang="en-US" b="1" dirty="0">
                <a:latin typeface="+mn-lt"/>
              </a:rPr>
              <a:t> EUR</a:t>
            </a:r>
          </a:p>
        </p:txBody>
      </p:sp>
      <p:sp>
        <p:nvSpPr>
          <p:cNvPr id="3" name="Slide Number Placeholder 2">
            <a:extLst>
              <a:ext uri="{FF2B5EF4-FFF2-40B4-BE49-F238E27FC236}">
                <a16:creationId xmlns="" xmlns:a16="http://schemas.microsoft.com/office/drawing/2014/main" id="{D0AA72C5-5CB7-48ED-BD5A-C73A4331A3E4}"/>
              </a:ext>
            </a:extLst>
          </p:cNvPr>
          <p:cNvSpPr>
            <a:spLocks noGrp="1"/>
          </p:cNvSpPr>
          <p:nvPr>
            <p:ph type="sldNum" sz="quarter" idx="11"/>
          </p:nvPr>
        </p:nvSpPr>
        <p:spPr/>
        <p:txBody>
          <a:bodyPr/>
          <a:lstStyle/>
          <a:p>
            <a:pPr>
              <a:defRPr/>
            </a:pPr>
            <a:fld id="{94937E4D-8100-47E9-ACC8-D37ECF1C85BD}" type="slidenum">
              <a:rPr lang="en-US" altLang="sq-AL" smtClean="0"/>
              <a:pPr>
                <a:defRPr/>
              </a:pPr>
              <a:t>9</a:t>
            </a:fld>
            <a:endParaRPr lang="en-US" altLang="sq-AL"/>
          </a:p>
        </p:txBody>
      </p:sp>
      <p:graphicFrame>
        <p:nvGraphicFramePr>
          <p:cNvPr id="6" name="Content Placeholder 5">
            <a:extLst>
              <a:ext uri="{FF2B5EF4-FFF2-40B4-BE49-F238E27FC236}">
                <a16:creationId xmlns="" xmlns:a16="http://schemas.microsoft.com/office/drawing/2014/main" id="{F4CA5B3B-F232-48DB-AFF7-BDADD95D3D58}"/>
              </a:ext>
            </a:extLst>
          </p:cNvPr>
          <p:cNvGraphicFramePr>
            <a:graphicFrameLocks noGrp="1"/>
          </p:cNvGraphicFramePr>
          <p:nvPr>
            <p:ph sz="quarter" idx="10"/>
            <p:extLst>
              <p:ext uri="{D42A27DB-BD31-4B8C-83A1-F6EECF244321}">
                <p14:modId xmlns:p14="http://schemas.microsoft.com/office/powerpoint/2010/main" val="3487568444"/>
              </p:ext>
            </p:extLst>
          </p:nvPr>
        </p:nvGraphicFramePr>
        <p:xfrm>
          <a:off x="365760" y="1100667"/>
          <a:ext cx="8705427" cy="53170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16438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1">
      <a:dk1>
        <a:srgbClr val="000000"/>
      </a:dk1>
      <a:lt1>
        <a:sysClr val="window" lastClr="FFFFFF"/>
      </a:lt1>
      <a:dk2>
        <a:srgbClr val="5E5E5E"/>
      </a:dk2>
      <a:lt2>
        <a:srgbClr val="DDDDDD"/>
      </a:lt2>
      <a:accent1>
        <a:srgbClr val="D08E29"/>
      </a:accent1>
      <a:accent2>
        <a:srgbClr val="838383"/>
      </a:accent2>
      <a:accent3>
        <a:srgbClr val="0070C0"/>
      </a:accent3>
      <a:accent4>
        <a:srgbClr val="50B4B4"/>
      </a:accent4>
      <a:accent5>
        <a:srgbClr val="A6B727"/>
      </a:accent5>
      <a:accent6>
        <a:srgbClr val="DF5327"/>
      </a:accent6>
      <a:hlink>
        <a:srgbClr val="F59E00"/>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500" cap="flat" cmpd="sng" algn="ctr">
          <a:solidFill>
            <a:schemeClr val="phClr">
              <a:satMod val="150000"/>
            </a:schemeClr>
          </a:solidFill>
          <a:prstDash val="solid"/>
        </a:ln>
        <a:ln w="50800" cap="flat" cmpd="thickThin"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45000"/>
                <a:satMod val="150000"/>
              </a:schemeClr>
            </a:gs>
            <a:gs pos="35000">
              <a:schemeClr val="phClr">
                <a:shade val="70000"/>
                <a:satMod val="155000"/>
              </a:schemeClr>
            </a:gs>
            <a:gs pos="100000">
              <a:schemeClr val="phClr">
                <a:tint val="90000"/>
                <a:satMod val="175000"/>
              </a:schemeClr>
            </a:gs>
          </a:gsLst>
          <a:lin ang="16200000" scaled="0"/>
        </a:gradFill>
        <a:blipFill>
          <a:blip xmlns:r="http://schemas.openxmlformats.org/officeDocument/2006/relationships" r:embed="rId1">
            <a:duotone>
              <a:schemeClr val="phClr">
                <a:shade val="0"/>
                <a:satMod val="350000"/>
              </a:schemeClr>
              <a:schemeClr val="phClr">
                <a:tint val="80000"/>
              </a:schemeClr>
            </a:duotone>
          </a:blip>
          <a:tile tx="0" ty="0" sx="75000" sy="75000" flip="none" algn="t"/>
        </a:blip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lumMod val="50000"/>
              <a:lumOff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10167128_Staff training_RVA_v3.potx" id="{DA6ACE24-BB74-46D7-9F60-6967E97E83EE}" vid="{146A61A8-795A-4C74-A855-9A9273DA093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ysClr val="window" lastClr="FFFFFF"/>
    </a:lt1>
    <a:dk2>
      <a:srgbClr val="5E5E5E"/>
    </a:dk2>
    <a:lt2>
      <a:srgbClr val="DDDDDD"/>
    </a:lt2>
    <a:accent1>
      <a:srgbClr val="C00000"/>
    </a:accent1>
    <a:accent2>
      <a:srgbClr val="838383"/>
    </a:accent2>
    <a:accent3>
      <a:srgbClr val="0070C0"/>
    </a:accent3>
    <a:accent4>
      <a:srgbClr val="50B4B4"/>
    </a:accent4>
    <a:accent5>
      <a:srgbClr val="A6B727"/>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500" cap="flat" cmpd="sng" algn="ctr">
        <a:solidFill>
          <a:schemeClr val="phClr">
            <a:satMod val="150000"/>
          </a:schemeClr>
        </a:solidFill>
        <a:prstDash val="solid"/>
      </a:ln>
      <a:ln w="50800" cap="flat" cmpd="thickThin"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45000"/>
              <a:satMod val="150000"/>
            </a:schemeClr>
          </a:gs>
          <a:gs pos="35000">
            <a:schemeClr val="phClr">
              <a:shade val="70000"/>
              <a:satMod val="155000"/>
            </a:schemeClr>
          </a:gs>
          <a:gs pos="100000">
            <a:schemeClr val="phClr">
              <a:tint val="90000"/>
              <a:satMod val="175000"/>
            </a:schemeClr>
          </a:gs>
        </a:gsLst>
        <a:lin ang="16200000" scaled="0"/>
      </a:gradFill>
      <a:blipFill>
        <a:blip xmlns:r="http://schemas.openxmlformats.org/officeDocument/2006/relationships" r:embed="rId1">
          <a:duotone>
            <a:schemeClr val="phClr">
              <a:shade val="0"/>
              <a:satMod val="350000"/>
            </a:schemeClr>
            <a:schemeClr val="phClr">
              <a:tint val="80000"/>
            </a:schemeClr>
          </a:duotone>
        </a:blip>
        <a:tile tx="0" ty="0" sx="75000" sy="75000" flip="none" algn="t"/>
      </a:blipFill>
    </a:bgFillStyleLst>
  </a:fmtScheme>
</a:themeOverride>
</file>

<file path=docProps/app.xml><?xml version="1.0" encoding="utf-8"?>
<Properties xmlns="http://schemas.openxmlformats.org/officeDocument/2006/extended-properties" xmlns:vt="http://schemas.openxmlformats.org/officeDocument/2006/docPropsVTypes">
  <Template>PDNA Orga chart</Template>
  <TotalTime>5272</TotalTime>
  <Words>1391</Words>
  <Application>Microsoft Office PowerPoint</Application>
  <PresentationFormat>Custom</PresentationFormat>
  <Paragraphs>557</Paragraphs>
  <Slides>18</Slides>
  <Notes>3</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Calibri Light</vt:lpstr>
      <vt:lpstr>Courier New</vt:lpstr>
      <vt:lpstr>PT Sans</vt:lpstr>
      <vt:lpstr>Times New Roman</vt:lpstr>
      <vt:lpstr>Verdana</vt:lpstr>
      <vt:lpstr>Wingdings</vt:lpstr>
      <vt:lpstr>Wingdings 2</vt:lpstr>
      <vt:lpstr>Aspect</vt:lpstr>
      <vt:lpstr>Shqipëria Vlerësimi i Nevojave Pas- Fatkeqësisë</vt:lpstr>
      <vt:lpstr>Konteksti: Tërmeti i Nëntor 2019</vt:lpstr>
      <vt:lpstr>PowerPoint Presentation</vt:lpstr>
      <vt:lpstr>Procesi i punës për hartimin e PDNA Albania 2019</vt:lpstr>
      <vt:lpstr>Instrumentet e përdorura për mbledhjen e të dhënave</vt:lpstr>
      <vt:lpstr>Përmbledhje e pasojave të fatkeqësisë</vt:lpstr>
      <vt:lpstr>Efektet sipas sektorëve</vt:lpstr>
      <vt:lpstr>Efektet sipas sektorëve dhe bashkive</vt:lpstr>
      <vt:lpstr>Efektet sipas bashkive, në milion EUR</vt:lpstr>
      <vt:lpstr>Asetet fizike sipas sektorëve dhe bashkive</vt:lpstr>
      <vt:lpstr>Efektet në PBB</vt:lpstr>
      <vt:lpstr>Efekte të tjera</vt:lpstr>
      <vt:lpstr>Nevojat për rimëkëmbje sipas sektorëve</vt:lpstr>
      <vt:lpstr>Nevojat e rimëkëmbjes, % sipas  sektorëve</vt:lpstr>
      <vt:lpstr>Parimet udhëheqëse për rimëkëmbjen</vt:lpstr>
      <vt:lpstr>Mbrojtja Civile: në qendër të Planit të Rimëkëmbjes</vt:lpstr>
      <vt:lpstr>Akt Konstatimi dhe Sistemi TI</vt:lpstr>
      <vt:lpstr>FALEMINDERIT!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Sarem Kalali Hossein</dc:creator>
  <cp:lastModifiedBy>Sofien Zguro</cp:lastModifiedBy>
  <cp:revision>298</cp:revision>
  <dcterms:created xsi:type="dcterms:W3CDTF">2020-01-20T09:46:51Z</dcterms:created>
  <dcterms:modified xsi:type="dcterms:W3CDTF">2020-02-05T08:47:22Z</dcterms:modified>
</cp:coreProperties>
</file>